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4"/>
  </p:sldMasterIdLst>
  <p:notesMasterIdLst>
    <p:notesMasterId r:id="rId6"/>
  </p:notesMasterIdLst>
  <p:sldIdLst>
    <p:sldId id="256" r:id="rId5"/>
  </p:sldIdLst>
  <p:sldSz cx="9720263" cy="17640300"/>
  <p:notesSz cx="6797675" cy="9982200"/>
  <p:defaultTextStyle>
    <a:defPPr>
      <a:defRPr lang="en-US"/>
    </a:defPPr>
    <a:lvl1pPr marL="0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1pPr>
    <a:lvl2pPr marL="547237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2pPr>
    <a:lvl3pPr marL="1094475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3pPr>
    <a:lvl4pPr marL="164171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4pPr>
    <a:lvl5pPr marL="2188951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5pPr>
    <a:lvl6pPr marL="2736188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6pPr>
    <a:lvl7pPr marL="3283426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7pPr>
    <a:lvl8pPr marL="383066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8pPr>
    <a:lvl9pPr marL="4377902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556">
          <p15:clr>
            <a:srgbClr val="A4A3A4"/>
          </p15:clr>
        </p15:guide>
        <p15:guide id="2" pos="306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139D"/>
    <a:srgbClr val="144856"/>
    <a:srgbClr val="175A68"/>
    <a:srgbClr val="FE5E00"/>
    <a:srgbClr val="F8B308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0000" autoAdjust="0"/>
    <p:restoredTop sz="95833" autoAdjust="0"/>
  </p:normalViewPr>
  <p:slideViewPr>
    <p:cSldViewPr snapToGrid="0">
      <p:cViewPr>
        <p:scale>
          <a:sx n="75" d="100"/>
          <a:sy n="75" d="100"/>
        </p:scale>
        <p:origin x="60" y="54"/>
      </p:cViewPr>
      <p:guideLst>
        <p:guide orient="horz" pos="5556"/>
        <p:guide pos="30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anne" userId="48f33581-4015-4ca9-974d-afdd40af7d4a" providerId="ADAL" clId="{D6E4E252-09FD-406D-942E-903675F82E5B}"/>
    <pc:docChg chg="undo custSel modSld">
      <pc:chgData name="Joanne" userId="48f33581-4015-4ca9-974d-afdd40af7d4a" providerId="ADAL" clId="{D6E4E252-09FD-406D-942E-903675F82E5B}" dt="2020-07-21T17:36:54.878" v="1614" actId="1076"/>
      <pc:docMkLst>
        <pc:docMk/>
      </pc:docMkLst>
      <pc:sldChg chg="addSp delSp modSp mod">
        <pc:chgData name="Joanne" userId="48f33581-4015-4ca9-974d-afdd40af7d4a" providerId="ADAL" clId="{D6E4E252-09FD-406D-942E-903675F82E5B}" dt="2020-07-21T17:36:54.878" v="1614" actId="1076"/>
        <pc:sldMkLst>
          <pc:docMk/>
          <pc:sldMk cId="1074321042" sldId="256"/>
        </pc:sldMkLst>
        <pc:spChg chg="mod">
          <ac:chgData name="Joanne" userId="48f33581-4015-4ca9-974d-afdd40af7d4a" providerId="ADAL" clId="{D6E4E252-09FD-406D-942E-903675F82E5B}" dt="2020-07-21T14:20:37.842" v="1096" actId="1076"/>
          <ac:spMkLst>
            <pc:docMk/>
            <pc:sldMk cId="1074321042" sldId="256"/>
            <ac:spMk id="4" creationId="{5577E6DF-4EA3-D14D-8E13-28AB8D609DDE}"/>
          </ac:spMkLst>
        </pc:spChg>
        <pc:spChg chg="mod">
          <ac:chgData name="Joanne" userId="48f33581-4015-4ca9-974d-afdd40af7d4a" providerId="ADAL" clId="{D6E4E252-09FD-406D-942E-903675F82E5B}" dt="2020-07-21T13:35:31.335" v="64" actId="255"/>
          <ac:spMkLst>
            <pc:docMk/>
            <pc:sldMk cId="1074321042" sldId="256"/>
            <ac:spMk id="6" creationId="{B554B049-F74B-48F1-A036-FC00BC393C00}"/>
          </ac:spMkLst>
        </pc:spChg>
        <pc:spChg chg="mod">
          <ac:chgData name="Joanne" userId="48f33581-4015-4ca9-974d-afdd40af7d4a" providerId="ADAL" clId="{D6E4E252-09FD-406D-942E-903675F82E5B}" dt="2020-07-21T13:34:17.949" v="47" actId="164"/>
          <ac:spMkLst>
            <pc:docMk/>
            <pc:sldMk cId="1074321042" sldId="256"/>
            <ac:spMk id="42" creationId="{6B5CF508-9F97-7344-A588-8737134FC758}"/>
          </ac:spMkLst>
        </pc:spChg>
        <pc:spChg chg="mod">
          <ac:chgData name="Joanne" userId="48f33581-4015-4ca9-974d-afdd40af7d4a" providerId="ADAL" clId="{D6E4E252-09FD-406D-942E-903675F82E5B}" dt="2020-07-21T13:34:17.949" v="47" actId="164"/>
          <ac:spMkLst>
            <pc:docMk/>
            <pc:sldMk cId="1074321042" sldId="256"/>
            <ac:spMk id="46" creationId="{B85D31BE-9BE0-3341-86C3-0BFD563EAA1B}"/>
          </ac:spMkLst>
        </pc:spChg>
        <pc:spChg chg="mod">
          <ac:chgData name="Joanne" userId="48f33581-4015-4ca9-974d-afdd40af7d4a" providerId="ADAL" clId="{D6E4E252-09FD-406D-942E-903675F82E5B}" dt="2020-07-21T13:31:04.807" v="1" actId="20577"/>
          <ac:spMkLst>
            <pc:docMk/>
            <pc:sldMk cId="1074321042" sldId="256"/>
            <ac:spMk id="54" creationId="{B87A07DE-C984-5043-ABB4-D3D967D43357}"/>
          </ac:spMkLst>
        </pc:spChg>
        <pc:spChg chg="add mod">
          <ac:chgData name="Joanne" userId="48f33581-4015-4ca9-974d-afdd40af7d4a" providerId="ADAL" clId="{D6E4E252-09FD-406D-942E-903675F82E5B}" dt="2020-07-21T13:55:37.134" v="436" actId="1076"/>
          <ac:spMkLst>
            <pc:docMk/>
            <pc:sldMk cId="1074321042" sldId="256"/>
            <ac:spMk id="56" creationId="{A57B28B1-75A5-43A8-9271-D3603C6A7834}"/>
          </ac:spMkLst>
        </pc:spChg>
        <pc:spChg chg="mod">
          <ac:chgData name="Joanne" userId="48f33581-4015-4ca9-974d-afdd40af7d4a" providerId="ADAL" clId="{D6E4E252-09FD-406D-942E-903675F82E5B}" dt="2020-07-21T13:31:07.678" v="3" actId="20577"/>
          <ac:spMkLst>
            <pc:docMk/>
            <pc:sldMk cId="1074321042" sldId="256"/>
            <ac:spMk id="58" creationId="{A8E84878-B999-3E45-A62E-A5D9A1ABF6E1}"/>
          </ac:spMkLst>
        </pc:spChg>
        <pc:spChg chg="del topLvl">
          <ac:chgData name="Joanne" userId="48f33581-4015-4ca9-974d-afdd40af7d4a" providerId="ADAL" clId="{D6E4E252-09FD-406D-942E-903675F82E5B}" dt="2020-07-21T13:38:52.431" v="111" actId="478"/>
          <ac:spMkLst>
            <pc:docMk/>
            <pc:sldMk cId="1074321042" sldId="256"/>
            <ac:spMk id="115" creationId="{754347FA-8CA5-B64D-85BC-64ED9061E462}"/>
          </ac:spMkLst>
        </pc:spChg>
        <pc:spChg chg="mod">
          <ac:chgData name="Joanne" userId="48f33581-4015-4ca9-974d-afdd40af7d4a" providerId="ADAL" clId="{D6E4E252-09FD-406D-942E-903675F82E5B}" dt="2020-07-21T13:34:39.315" v="50" actId="164"/>
          <ac:spMkLst>
            <pc:docMk/>
            <pc:sldMk cId="1074321042" sldId="256"/>
            <ac:spMk id="132" creationId="{2ABDDAA7-1330-5846-8957-036F466F9A01}"/>
          </ac:spMkLst>
        </pc:spChg>
        <pc:spChg chg="mod">
          <ac:chgData name="Joanne" userId="48f33581-4015-4ca9-974d-afdd40af7d4a" providerId="ADAL" clId="{D6E4E252-09FD-406D-942E-903675F82E5B}" dt="2020-07-21T13:34:17.949" v="47" actId="164"/>
          <ac:spMkLst>
            <pc:docMk/>
            <pc:sldMk cId="1074321042" sldId="256"/>
            <ac:spMk id="143" creationId="{F9A4C65A-77AF-D444-B52E-87C937A7CC66}"/>
          </ac:spMkLst>
        </pc:spChg>
        <pc:spChg chg="add mod">
          <ac:chgData name="Joanne" userId="48f33581-4015-4ca9-974d-afdd40af7d4a" providerId="ADAL" clId="{D6E4E252-09FD-406D-942E-903675F82E5B}" dt="2020-07-21T14:05:23.667" v="645" actId="1076"/>
          <ac:spMkLst>
            <pc:docMk/>
            <pc:sldMk cId="1074321042" sldId="256"/>
            <ac:spMk id="158" creationId="{B6BC49DB-5F08-46DF-8225-D75E6445A807}"/>
          </ac:spMkLst>
        </pc:spChg>
        <pc:spChg chg="mod">
          <ac:chgData name="Joanne" userId="48f33581-4015-4ca9-974d-afdd40af7d4a" providerId="ADAL" clId="{D6E4E252-09FD-406D-942E-903675F82E5B}" dt="2020-07-21T13:33:35.383" v="38" actId="1076"/>
          <ac:spMkLst>
            <pc:docMk/>
            <pc:sldMk cId="1074321042" sldId="256"/>
            <ac:spMk id="173" creationId="{69240D2C-0073-4B5C-8E85-0DA02C466994}"/>
          </ac:spMkLst>
        </pc:spChg>
        <pc:spChg chg="mod">
          <ac:chgData name="Joanne" userId="48f33581-4015-4ca9-974d-afdd40af7d4a" providerId="ADAL" clId="{D6E4E252-09FD-406D-942E-903675F82E5B}" dt="2020-07-21T13:38:13.062" v="108" actId="5793"/>
          <ac:spMkLst>
            <pc:docMk/>
            <pc:sldMk cId="1074321042" sldId="256"/>
            <ac:spMk id="174" creationId="{0BDD14D4-9F44-4644-9584-EB656C64F36B}"/>
          </ac:spMkLst>
        </pc:spChg>
        <pc:spChg chg="mod">
          <ac:chgData name="Joanne" userId="48f33581-4015-4ca9-974d-afdd40af7d4a" providerId="ADAL" clId="{D6E4E252-09FD-406D-942E-903675F82E5B}" dt="2020-07-21T13:47:24.500" v="341" actId="1076"/>
          <ac:spMkLst>
            <pc:docMk/>
            <pc:sldMk cId="1074321042" sldId="256"/>
            <ac:spMk id="180" creationId="{F51EF903-3403-4D4C-A757-C64710993A51}"/>
          </ac:spMkLst>
        </pc:spChg>
        <pc:spChg chg="mod">
          <ac:chgData name="Joanne" userId="48f33581-4015-4ca9-974d-afdd40af7d4a" providerId="ADAL" clId="{D6E4E252-09FD-406D-942E-903675F82E5B}" dt="2020-07-21T14:26:26.964" v="1298" actId="20577"/>
          <ac:spMkLst>
            <pc:docMk/>
            <pc:sldMk cId="1074321042" sldId="256"/>
            <ac:spMk id="188" creationId="{79831723-0487-4C52-AAC6-87F18787D463}"/>
          </ac:spMkLst>
        </pc:spChg>
        <pc:spChg chg="mod">
          <ac:chgData name="Joanne" userId="48f33581-4015-4ca9-974d-afdd40af7d4a" providerId="ADAL" clId="{D6E4E252-09FD-406D-942E-903675F82E5B}" dt="2020-07-21T14:15:24.307" v="893" actId="1076"/>
          <ac:spMkLst>
            <pc:docMk/>
            <pc:sldMk cId="1074321042" sldId="256"/>
            <ac:spMk id="194" creationId="{9345E1B3-FD0B-48BD-B0EA-AEC71DF4BCC2}"/>
          </ac:spMkLst>
        </pc:spChg>
        <pc:spChg chg="del topLvl">
          <ac:chgData name="Joanne" userId="48f33581-4015-4ca9-974d-afdd40af7d4a" providerId="ADAL" clId="{D6E4E252-09FD-406D-942E-903675F82E5B}" dt="2020-07-21T13:45:41.383" v="303" actId="478"/>
          <ac:spMkLst>
            <pc:docMk/>
            <pc:sldMk cId="1074321042" sldId="256"/>
            <ac:spMk id="200" creationId="{75BAFD68-CD80-478E-ABF2-ECA2526C220E}"/>
          </ac:spMkLst>
        </pc:spChg>
        <pc:spChg chg="add mod">
          <ac:chgData name="Joanne" userId="48f33581-4015-4ca9-974d-afdd40af7d4a" providerId="ADAL" clId="{D6E4E252-09FD-406D-942E-903675F82E5B}" dt="2020-07-21T14:13:16.692" v="818" actId="20577"/>
          <ac:spMkLst>
            <pc:docMk/>
            <pc:sldMk cId="1074321042" sldId="256"/>
            <ac:spMk id="212" creationId="{E7DD9992-2E7F-4D9D-B924-1493FCC80436}"/>
          </ac:spMkLst>
        </pc:spChg>
        <pc:spChg chg="add mod ord">
          <ac:chgData name="Joanne" userId="48f33581-4015-4ca9-974d-afdd40af7d4a" providerId="ADAL" clId="{D6E4E252-09FD-406D-942E-903675F82E5B}" dt="2020-07-21T14:14:44.708" v="862" actId="403"/>
          <ac:spMkLst>
            <pc:docMk/>
            <pc:sldMk cId="1074321042" sldId="256"/>
            <ac:spMk id="213" creationId="{7DC1B230-7070-4E90-847B-9FFC6BA1597B}"/>
          </ac:spMkLst>
        </pc:spChg>
        <pc:spChg chg="mod">
          <ac:chgData name="Joanne" userId="48f33581-4015-4ca9-974d-afdd40af7d4a" providerId="ADAL" clId="{D6E4E252-09FD-406D-942E-903675F82E5B}" dt="2020-07-21T13:34:17.949" v="47" actId="164"/>
          <ac:spMkLst>
            <pc:docMk/>
            <pc:sldMk cId="1074321042" sldId="256"/>
            <ac:spMk id="214" creationId="{9BB00DD6-C4C4-7348-AD3E-28EAE4D8492B}"/>
          </ac:spMkLst>
        </pc:spChg>
        <pc:spChg chg="mod">
          <ac:chgData name="Joanne" userId="48f33581-4015-4ca9-974d-afdd40af7d4a" providerId="ADAL" clId="{D6E4E252-09FD-406D-942E-903675F82E5B}" dt="2020-07-21T13:34:17.949" v="47" actId="164"/>
          <ac:spMkLst>
            <pc:docMk/>
            <pc:sldMk cId="1074321042" sldId="256"/>
            <ac:spMk id="215" creationId="{19CB39D4-AD12-0B45-8E85-C9D1845FD3AE}"/>
          </ac:spMkLst>
        </pc:spChg>
        <pc:spChg chg="del mod">
          <ac:chgData name="Joanne" userId="48f33581-4015-4ca9-974d-afdd40af7d4a" providerId="ADAL" clId="{D6E4E252-09FD-406D-942E-903675F82E5B}" dt="2020-07-21T14:26:48.802" v="1306" actId="478"/>
          <ac:spMkLst>
            <pc:docMk/>
            <pc:sldMk cId="1074321042" sldId="256"/>
            <ac:spMk id="226" creationId="{C8AE080C-3D4D-47F9-B2C3-35C02157AC29}"/>
          </ac:spMkLst>
        </pc:spChg>
        <pc:spChg chg="add mod">
          <ac:chgData name="Joanne" userId="48f33581-4015-4ca9-974d-afdd40af7d4a" providerId="ADAL" clId="{D6E4E252-09FD-406D-942E-903675F82E5B}" dt="2020-07-21T17:29:44.351" v="1349" actId="20577"/>
          <ac:spMkLst>
            <pc:docMk/>
            <pc:sldMk cId="1074321042" sldId="256"/>
            <ac:spMk id="244" creationId="{38348E93-133C-4EC1-9E5E-0D3C2178F3BF}"/>
          </ac:spMkLst>
        </pc:spChg>
        <pc:spChg chg="mod">
          <ac:chgData name="Joanne" userId="48f33581-4015-4ca9-974d-afdd40af7d4a" providerId="ADAL" clId="{D6E4E252-09FD-406D-942E-903675F82E5B}" dt="2020-07-21T14:03:39.307" v="602" actId="1076"/>
          <ac:spMkLst>
            <pc:docMk/>
            <pc:sldMk cId="1074321042" sldId="256"/>
            <ac:spMk id="254" creationId="{CF8DA0D5-E311-477C-BFC5-B9445D2888E9}"/>
          </ac:spMkLst>
        </pc:spChg>
        <pc:spChg chg="mod">
          <ac:chgData name="Joanne" userId="48f33581-4015-4ca9-974d-afdd40af7d4a" providerId="ADAL" clId="{D6E4E252-09FD-406D-942E-903675F82E5B}" dt="2020-07-21T13:39:26.032" v="143" actId="5793"/>
          <ac:spMkLst>
            <pc:docMk/>
            <pc:sldMk cId="1074321042" sldId="256"/>
            <ac:spMk id="255" creationId="{780ECF31-AEDA-453E-80F6-99DCCA176A7A}"/>
          </ac:spMkLst>
        </pc:spChg>
        <pc:spChg chg="mod">
          <ac:chgData name="Joanne" userId="48f33581-4015-4ca9-974d-afdd40af7d4a" providerId="ADAL" clId="{D6E4E252-09FD-406D-942E-903675F82E5B}" dt="2020-07-21T13:41:47.581" v="209" actId="1076"/>
          <ac:spMkLst>
            <pc:docMk/>
            <pc:sldMk cId="1074321042" sldId="256"/>
            <ac:spMk id="257" creationId="{780ECF31-AEDA-453E-80F6-99DCCA176A7A}"/>
          </ac:spMkLst>
        </pc:spChg>
        <pc:spChg chg="mod">
          <ac:chgData name="Joanne" userId="48f33581-4015-4ca9-974d-afdd40af7d4a" providerId="ADAL" clId="{D6E4E252-09FD-406D-942E-903675F82E5B}" dt="2020-07-21T14:00:52.060" v="499" actId="20577"/>
          <ac:spMkLst>
            <pc:docMk/>
            <pc:sldMk cId="1074321042" sldId="256"/>
            <ac:spMk id="258" creationId="{780ECF31-AEDA-453E-80F6-99DCCA176A7A}"/>
          </ac:spMkLst>
        </pc:spChg>
        <pc:spChg chg="mod">
          <ac:chgData name="Joanne" userId="48f33581-4015-4ca9-974d-afdd40af7d4a" providerId="ADAL" clId="{D6E4E252-09FD-406D-942E-903675F82E5B}" dt="2020-07-21T13:41:55.486" v="210" actId="1076"/>
          <ac:spMkLst>
            <pc:docMk/>
            <pc:sldMk cId="1074321042" sldId="256"/>
            <ac:spMk id="273" creationId="{780ECF31-AEDA-453E-80F6-99DCCA176A7A}"/>
          </ac:spMkLst>
        </pc:spChg>
        <pc:spChg chg="mod">
          <ac:chgData name="Joanne" userId="48f33581-4015-4ca9-974d-afdd40af7d4a" providerId="ADAL" clId="{D6E4E252-09FD-406D-942E-903675F82E5B}" dt="2020-07-21T13:56:59.755" v="458" actId="1076"/>
          <ac:spMkLst>
            <pc:docMk/>
            <pc:sldMk cId="1074321042" sldId="256"/>
            <ac:spMk id="278" creationId="{ACBCEC2C-766A-420F-BB00-6BA23DB1BC4D}"/>
          </ac:spMkLst>
        </pc:spChg>
        <pc:spChg chg="mod">
          <ac:chgData name="Joanne" userId="48f33581-4015-4ca9-974d-afdd40af7d4a" providerId="ADAL" clId="{D6E4E252-09FD-406D-942E-903675F82E5B}" dt="2020-07-21T13:55:15.625" v="430" actId="1076"/>
          <ac:spMkLst>
            <pc:docMk/>
            <pc:sldMk cId="1074321042" sldId="256"/>
            <ac:spMk id="279" creationId="{39BFD6FF-C1D7-436A-AAE5-664B4AA5AD9D}"/>
          </ac:spMkLst>
        </pc:spChg>
        <pc:spChg chg="del mod">
          <ac:chgData name="Joanne" userId="48f33581-4015-4ca9-974d-afdd40af7d4a" providerId="ADAL" clId="{D6E4E252-09FD-406D-942E-903675F82E5B}" dt="2020-07-21T14:22:32.274" v="1162" actId="478"/>
          <ac:spMkLst>
            <pc:docMk/>
            <pc:sldMk cId="1074321042" sldId="256"/>
            <ac:spMk id="282" creationId="{CF8DA0D5-E311-477C-BFC5-B9445D2888E9}"/>
          </ac:spMkLst>
        </pc:spChg>
        <pc:spChg chg="mod">
          <ac:chgData name="Joanne" userId="48f33581-4015-4ca9-974d-afdd40af7d4a" providerId="ADAL" clId="{D6E4E252-09FD-406D-942E-903675F82E5B}" dt="2020-07-21T13:53:46.116" v="410" actId="1076"/>
          <ac:spMkLst>
            <pc:docMk/>
            <pc:sldMk cId="1074321042" sldId="256"/>
            <ac:spMk id="284" creationId="{6A09D3B1-C7AE-4B87-A807-0A860878788B}"/>
          </ac:spMkLst>
        </pc:spChg>
        <pc:spChg chg="mod">
          <ac:chgData name="Joanne" userId="48f33581-4015-4ca9-974d-afdd40af7d4a" providerId="ADAL" clId="{D6E4E252-09FD-406D-942E-903675F82E5B}" dt="2020-07-21T13:45:19.765" v="299" actId="20577"/>
          <ac:spMkLst>
            <pc:docMk/>
            <pc:sldMk cId="1074321042" sldId="256"/>
            <ac:spMk id="289" creationId="{089AB5E7-E6EF-45DD-8F3D-534C44BEB8D4}"/>
          </ac:spMkLst>
        </pc:spChg>
        <pc:spChg chg="mod">
          <ac:chgData name="Joanne" userId="48f33581-4015-4ca9-974d-afdd40af7d4a" providerId="ADAL" clId="{D6E4E252-09FD-406D-942E-903675F82E5B}" dt="2020-07-21T13:53:08.805" v="402" actId="1076"/>
          <ac:spMkLst>
            <pc:docMk/>
            <pc:sldMk cId="1074321042" sldId="256"/>
            <ac:spMk id="294" creationId="{97150E8B-CF44-4A99-B0AC-2717DBFF55DC}"/>
          </ac:spMkLst>
        </pc:spChg>
        <pc:spChg chg="mod">
          <ac:chgData name="Joanne" userId="48f33581-4015-4ca9-974d-afdd40af7d4a" providerId="ADAL" clId="{D6E4E252-09FD-406D-942E-903675F82E5B}" dt="2020-07-21T14:19:30.714" v="1046" actId="1076"/>
          <ac:spMkLst>
            <pc:docMk/>
            <pc:sldMk cId="1074321042" sldId="256"/>
            <ac:spMk id="300" creationId="{55CAABD9-1CAE-43F5-912C-72A6A3AAD6DC}"/>
          </ac:spMkLst>
        </pc:spChg>
        <pc:spChg chg="del mod">
          <ac:chgData name="Joanne" userId="48f33581-4015-4ca9-974d-afdd40af7d4a" providerId="ADAL" clId="{D6E4E252-09FD-406D-942E-903675F82E5B}" dt="2020-07-21T14:22:25.283" v="1158" actId="478"/>
          <ac:spMkLst>
            <pc:docMk/>
            <pc:sldMk cId="1074321042" sldId="256"/>
            <ac:spMk id="302" creationId="{FE3C75D7-E58D-4934-9D4C-5208215A1E00}"/>
          </ac:spMkLst>
        </pc:spChg>
        <pc:spChg chg="mod">
          <ac:chgData name="Joanne" userId="48f33581-4015-4ca9-974d-afdd40af7d4a" providerId="ADAL" clId="{D6E4E252-09FD-406D-942E-903675F82E5B}" dt="2020-07-21T14:21:38.966" v="1149" actId="6549"/>
          <ac:spMkLst>
            <pc:docMk/>
            <pc:sldMk cId="1074321042" sldId="256"/>
            <ac:spMk id="303" creationId="{FBEEFA35-C662-44B4-9AB7-7F7AAC6BE1CA}"/>
          </ac:spMkLst>
        </pc:spChg>
        <pc:spChg chg="mod">
          <ac:chgData name="Joanne" userId="48f33581-4015-4ca9-974d-afdd40af7d4a" providerId="ADAL" clId="{D6E4E252-09FD-406D-942E-903675F82E5B}" dt="2020-07-21T14:04:41.814" v="623" actId="164"/>
          <ac:spMkLst>
            <pc:docMk/>
            <pc:sldMk cId="1074321042" sldId="256"/>
            <ac:spMk id="304" creationId="{CEAB1C28-A81B-471B-9C9F-B7A1209E7B1D}"/>
          </ac:spMkLst>
        </pc:spChg>
        <pc:spChg chg="mod">
          <ac:chgData name="Joanne" userId="48f33581-4015-4ca9-974d-afdd40af7d4a" providerId="ADAL" clId="{D6E4E252-09FD-406D-942E-903675F82E5B}" dt="2020-07-21T14:06:43.939" v="680" actId="1076"/>
          <ac:spMkLst>
            <pc:docMk/>
            <pc:sldMk cId="1074321042" sldId="256"/>
            <ac:spMk id="305" creationId="{29A8ABBA-AE72-418D-93AD-B42B2925FB9C}"/>
          </ac:spMkLst>
        </pc:spChg>
        <pc:spChg chg="mod">
          <ac:chgData name="Joanne" userId="48f33581-4015-4ca9-974d-afdd40af7d4a" providerId="ADAL" clId="{D6E4E252-09FD-406D-942E-903675F82E5B}" dt="2020-07-21T14:17:07.914" v="961" actId="1076"/>
          <ac:spMkLst>
            <pc:docMk/>
            <pc:sldMk cId="1074321042" sldId="256"/>
            <ac:spMk id="310" creationId="{CF8DA0D5-E311-477C-BFC5-B9445D2888E9}"/>
          </ac:spMkLst>
        </pc:spChg>
        <pc:spChg chg="mod">
          <ac:chgData name="Joanne" userId="48f33581-4015-4ca9-974d-afdd40af7d4a" providerId="ADAL" clId="{D6E4E252-09FD-406D-942E-903675F82E5B}" dt="2020-07-21T13:44:24.605" v="259" actId="1076"/>
          <ac:spMkLst>
            <pc:docMk/>
            <pc:sldMk cId="1074321042" sldId="256"/>
            <ac:spMk id="312" creationId="{4D2FECCA-1B4B-4FDC-A71D-5F386D74549E}"/>
          </ac:spMkLst>
        </pc:spChg>
        <pc:spChg chg="mod">
          <ac:chgData name="Joanne" userId="48f33581-4015-4ca9-974d-afdd40af7d4a" providerId="ADAL" clId="{D6E4E252-09FD-406D-942E-903675F82E5B}" dt="2020-07-21T13:56:43.892" v="455" actId="1076"/>
          <ac:spMkLst>
            <pc:docMk/>
            <pc:sldMk cId="1074321042" sldId="256"/>
            <ac:spMk id="313" creationId="{780ECF31-AEDA-453E-80F6-99DCCA176A7A}"/>
          </ac:spMkLst>
        </pc:spChg>
        <pc:spChg chg="del mod">
          <ac:chgData name="Joanne" userId="48f33581-4015-4ca9-974d-afdd40af7d4a" providerId="ADAL" clId="{D6E4E252-09FD-406D-942E-903675F82E5B}" dt="2020-07-21T14:26:39.124" v="1300" actId="478"/>
          <ac:spMkLst>
            <pc:docMk/>
            <pc:sldMk cId="1074321042" sldId="256"/>
            <ac:spMk id="314" creationId="{FD69FE6A-9504-4984-BC28-BCE0578F03C3}"/>
          </ac:spMkLst>
        </pc:spChg>
        <pc:spChg chg="mod">
          <ac:chgData name="Joanne" userId="48f33581-4015-4ca9-974d-afdd40af7d4a" providerId="ADAL" clId="{D6E4E252-09FD-406D-942E-903675F82E5B}" dt="2020-07-21T14:24:17.434" v="1217" actId="313"/>
          <ac:spMkLst>
            <pc:docMk/>
            <pc:sldMk cId="1074321042" sldId="256"/>
            <ac:spMk id="315" creationId="{D5B0514D-96EE-4A7C-BF5A-C07470A26A8C}"/>
          </ac:spMkLst>
        </pc:spChg>
        <pc:spChg chg="mod">
          <ac:chgData name="Joanne" userId="48f33581-4015-4ca9-974d-afdd40af7d4a" providerId="ADAL" clId="{D6E4E252-09FD-406D-942E-903675F82E5B}" dt="2020-07-21T14:22:07.251" v="1155" actId="1076"/>
          <ac:spMkLst>
            <pc:docMk/>
            <pc:sldMk cId="1074321042" sldId="256"/>
            <ac:spMk id="316" creationId="{978F2586-2C8D-4AAC-BE3B-4496F9C3ACB5}"/>
          </ac:spMkLst>
        </pc:spChg>
        <pc:spChg chg="del mod">
          <ac:chgData name="Joanne" userId="48f33581-4015-4ca9-974d-afdd40af7d4a" providerId="ADAL" clId="{D6E4E252-09FD-406D-942E-903675F82E5B}" dt="2020-07-21T14:22:33.034" v="1163" actId="478"/>
          <ac:spMkLst>
            <pc:docMk/>
            <pc:sldMk cId="1074321042" sldId="256"/>
            <ac:spMk id="317" creationId="{142A265F-2086-493F-A7FD-B0EEF3EAD841}"/>
          </ac:spMkLst>
        </pc:spChg>
        <pc:spChg chg="mod">
          <ac:chgData name="Joanne" userId="48f33581-4015-4ca9-974d-afdd40af7d4a" providerId="ADAL" clId="{D6E4E252-09FD-406D-942E-903675F82E5B}" dt="2020-07-21T13:51:21.678" v="389" actId="20577"/>
          <ac:spMkLst>
            <pc:docMk/>
            <pc:sldMk cId="1074321042" sldId="256"/>
            <ac:spMk id="318" creationId="{A3D903AA-BCA8-4DD4-8CDC-077665D5B119}"/>
          </ac:spMkLst>
        </pc:spChg>
        <pc:spChg chg="del mod">
          <ac:chgData name="Joanne" userId="48f33581-4015-4ca9-974d-afdd40af7d4a" providerId="ADAL" clId="{D6E4E252-09FD-406D-942E-903675F82E5B}" dt="2020-07-21T14:22:34.114" v="1164" actId="478"/>
          <ac:spMkLst>
            <pc:docMk/>
            <pc:sldMk cId="1074321042" sldId="256"/>
            <ac:spMk id="322" creationId="{87DB7702-1F8B-4BAE-B3DB-2615768857A5}"/>
          </ac:spMkLst>
        </pc:spChg>
        <pc:spChg chg="del mod">
          <ac:chgData name="Joanne" userId="48f33581-4015-4ca9-974d-afdd40af7d4a" providerId="ADAL" clId="{D6E4E252-09FD-406D-942E-903675F82E5B}" dt="2020-07-21T14:22:35.450" v="1165" actId="478"/>
          <ac:spMkLst>
            <pc:docMk/>
            <pc:sldMk cId="1074321042" sldId="256"/>
            <ac:spMk id="323" creationId="{A1B54559-EECA-4EB9-9BE6-D1C36AD3DE71}"/>
          </ac:spMkLst>
        </pc:spChg>
        <pc:spChg chg="mod">
          <ac:chgData name="Joanne" userId="48f33581-4015-4ca9-974d-afdd40af7d4a" providerId="ADAL" clId="{D6E4E252-09FD-406D-942E-903675F82E5B}" dt="2020-07-21T13:54:19.556" v="418" actId="1076"/>
          <ac:spMkLst>
            <pc:docMk/>
            <pc:sldMk cId="1074321042" sldId="256"/>
            <ac:spMk id="324" creationId="{780ECF31-AEDA-453E-80F6-99DCCA176A7A}"/>
          </ac:spMkLst>
        </pc:spChg>
        <pc:spChg chg="mod">
          <ac:chgData name="Joanne" userId="48f33581-4015-4ca9-974d-afdd40af7d4a" providerId="ADAL" clId="{D6E4E252-09FD-406D-942E-903675F82E5B}" dt="2020-07-21T14:24:32.547" v="1232" actId="20577"/>
          <ac:spMkLst>
            <pc:docMk/>
            <pc:sldMk cId="1074321042" sldId="256"/>
            <ac:spMk id="325" creationId="{780ECF31-AEDA-453E-80F6-99DCCA176A7A}"/>
          </ac:spMkLst>
        </pc:spChg>
        <pc:spChg chg="mod">
          <ac:chgData name="Joanne" userId="48f33581-4015-4ca9-974d-afdd40af7d4a" providerId="ADAL" clId="{D6E4E252-09FD-406D-942E-903675F82E5B}" dt="2020-07-21T17:31:44.871" v="1384" actId="1076"/>
          <ac:spMkLst>
            <pc:docMk/>
            <pc:sldMk cId="1074321042" sldId="256"/>
            <ac:spMk id="326" creationId="{780ECF31-AEDA-453E-80F6-99DCCA176A7A}"/>
          </ac:spMkLst>
        </pc:spChg>
        <pc:spChg chg="mod">
          <ac:chgData name="Joanne" userId="48f33581-4015-4ca9-974d-afdd40af7d4a" providerId="ADAL" clId="{D6E4E252-09FD-406D-942E-903675F82E5B}" dt="2020-07-21T14:18:22.461" v="1008" actId="20577"/>
          <ac:spMkLst>
            <pc:docMk/>
            <pc:sldMk cId="1074321042" sldId="256"/>
            <ac:spMk id="327" creationId="{780ECF31-AEDA-453E-80F6-99DCCA176A7A}"/>
          </ac:spMkLst>
        </pc:spChg>
        <pc:spChg chg="mod">
          <ac:chgData name="Joanne" userId="48f33581-4015-4ca9-974d-afdd40af7d4a" providerId="ADAL" clId="{D6E4E252-09FD-406D-942E-903675F82E5B}" dt="2020-07-21T17:32:51.175" v="1437" actId="20577"/>
          <ac:spMkLst>
            <pc:docMk/>
            <pc:sldMk cId="1074321042" sldId="256"/>
            <ac:spMk id="328" creationId="{780ECF31-AEDA-453E-80F6-99DCCA176A7A}"/>
          </ac:spMkLst>
        </pc:spChg>
        <pc:spChg chg="mod">
          <ac:chgData name="Joanne" userId="48f33581-4015-4ca9-974d-afdd40af7d4a" providerId="ADAL" clId="{D6E4E252-09FD-406D-942E-903675F82E5B}" dt="2020-07-21T17:35:15.351" v="1537" actId="20577"/>
          <ac:spMkLst>
            <pc:docMk/>
            <pc:sldMk cId="1074321042" sldId="256"/>
            <ac:spMk id="334" creationId="{780ECF31-AEDA-453E-80F6-99DCCA176A7A}"/>
          </ac:spMkLst>
        </pc:spChg>
        <pc:spChg chg="mod">
          <ac:chgData name="Joanne" userId="48f33581-4015-4ca9-974d-afdd40af7d4a" providerId="ADAL" clId="{D6E4E252-09FD-406D-942E-903675F82E5B}" dt="2020-07-21T14:03:07.826" v="559" actId="313"/>
          <ac:spMkLst>
            <pc:docMk/>
            <pc:sldMk cId="1074321042" sldId="256"/>
            <ac:spMk id="344" creationId="{9A6A1D79-0A55-443A-B795-A9DCBAE1E477}"/>
          </ac:spMkLst>
        </pc:spChg>
        <pc:spChg chg="del">
          <ac:chgData name="Joanne" userId="48f33581-4015-4ca9-974d-afdd40af7d4a" providerId="ADAL" clId="{D6E4E252-09FD-406D-942E-903675F82E5B}" dt="2020-07-21T13:47:16.295" v="339" actId="478"/>
          <ac:spMkLst>
            <pc:docMk/>
            <pc:sldMk cId="1074321042" sldId="256"/>
            <ac:spMk id="353" creationId="{1B0DB604-4874-430F-AD77-6C0ACB8F6A00}"/>
          </ac:spMkLst>
        </pc:spChg>
        <pc:spChg chg="mod">
          <ac:chgData name="Joanne" userId="48f33581-4015-4ca9-974d-afdd40af7d4a" providerId="ADAL" clId="{D6E4E252-09FD-406D-942E-903675F82E5B}" dt="2020-07-21T14:01:58.691" v="534" actId="1076"/>
          <ac:spMkLst>
            <pc:docMk/>
            <pc:sldMk cId="1074321042" sldId="256"/>
            <ac:spMk id="364" creationId="{A38EF0C0-E51F-4B85-A555-3D647BA84EBB}"/>
          </ac:spMkLst>
        </pc:spChg>
        <pc:spChg chg="mod">
          <ac:chgData name="Joanne" userId="48f33581-4015-4ca9-974d-afdd40af7d4a" providerId="ADAL" clId="{D6E4E252-09FD-406D-942E-903675F82E5B}" dt="2020-07-21T14:10:57.854" v="763" actId="1076"/>
          <ac:spMkLst>
            <pc:docMk/>
            <pc:sldMk cId="1074321042" sldId="256"/>
            <ac:spMk id="365" creationId="{06D4D04C-019F-4C2A-9D36-40966E477BF9}"/>
          </ac:spMkLst>
        </pc:spChg>
        <pc:spChg chg="mod">
          <ac:chgData name="Joanne" userId="48f33581-4015-4ca9-974d-afdd40af7d4a" providerId="ADAL" clId="{D6E4E252-09FD-406D-942E-903675F82E5B}" dt="2020-07-21T14:12:49.907" v="796" actId="1076"/>
          <ac:spMkLst>
            <pc:docMk/>
            <pc:sldMk cId="1074321042" sldId="256"/>
            <ac:spMk id="366" creationId="{3B0A8445-3E42-43CE-9C8E-18A86C20E560}"/>
          </ac:spMkLst>
        </pc:spChg>
        <pc:spChg chg="del mod">
          <ac:chgData name="Joanne" userId="48f33581-4015-4ca9-974d-afdd40af7d4a" providerId="ADAL" clId="{D6E4E252-09FD-406D-942E-903675F82E5B}" dt="2020-07-21T14:22:27.813" v="1160" actId="478"/>
          <ac:spMkLst>
            <pc:docMk/>
            <pc:sldMk cId="1074321042" sldId="256"/>
            <ac:spMk id="370" creationId="{8F2FCE06-B784-40AE-99FE-6BE6AEB80DF4}"/>
          </ac:spMkLst>
        </pc:spChg>
        <pc:spChg chg="mod">
          <ac:chgData name="Joanne" userId="48f33581-4015-4ca9-974d-afdd40af7d4a" providerId="ADAL" clId="{D6E4E252-09FD-406D-942E-903675F82E5B}" dt="2020-07-21T14:13:45.189" v="839" actId="20577"/>
          <ac:spMkLst>
            <pc:docMk/>
            <pc:sldMk cId="1074321042" sldId="256"/>
            <ac:spMk id="372" creationId="{9F6593FB-5247-4B4E-A446-6EB069AC1072}"/>
          </ac:spMkLst>
        </pc:spChg>
        <pc:spChg chg="mod">
          <ac:chgData name="Joanne" userId="48f33581-4015-4ca9-974d-afdd40af7d4a" providerId="ADAL" clId="{D6E4E252-09FD-406D-942E-903675F82E5B}" dt="2020-07-21T14:05:35.877" v="661" actId="5793"/>
          <ac:spMkLst>
            <pc:docMk/>
            <pc:sldMk cId="1074321042" sldId="256"/>
            <ac:spMk id="373" creationId="{5B052D97-4960-4A8B-B346-5FE232048934}"/>
          </ac:spMkLst>
        </pc:spChg>
        <pc:spChg chg="mod">
          <ac:chgData name="Joanne" userId="48f33581-4015-4ca9-974d-afdd40af7d4a" providerId="ADAL" clId="{D6E4E252-09FD-406D-942E-903675F82E5B}" dt="2020-07-21T14:05:49.410" v="662"/>
          <ac:spMkLst>
            <pc:docMk/>
            <pc:sldMk cId="1074321042" sldId="256"/>
            <ac:spMk id="377" creationId="{0D89D583-DB85-40EF-9FB4-A9CA7F5E1E3F}"/>
          </ac:spMkLst>
        </pc:spChg>
        <pc:spChg chg="mod">
          <ac:chgData name="Joanne" userId="48f33581-4015-4ca9-974d-afdd40af7d4a" providerId="ADAL" clId="{D6E4E252-09FD-406D-942E-903675F82E5B}" dt="2020-07-21T14:06:30.236" v="679" actId="20577"/>
          <ac:spMkLst>
            <pc:docMk/>
            <pc:sldMk cId="1074321042" sldId="256"/>
            <ac:spMk id="382" creationId="{B9FBFA38-BA4A-47A8-ABCD-A8A217C4FD0C}"/>
          </ac:spMkLst>
        </pc:spChg>
        <pc:spChg chg="mod">
          <ac:chgData name="Joanne" userId="48f33581-4015-4ca9-974d-afdd40af7d4a" providerId="ADAL" clId="{D6E4E252-09FD-406D-942E-903675F82E5B}" dt="2020-07-21T14:11:36.210" v="768" actId="1076"/>
          <ac:spMkLst>
            <pc:docMk/>
            <pc:sldMk cId="1074321042" sldId="256"/>
            <ac:spMk id="388" creationId="{37919C8C-F65D-4AC3-B5CC-F0CD1608B128}"/>
          </ac:spMkLst>
        </pc:spChg>
        <pc:spChg chg="mod">
          <ac:chgData name="Joanne" userId="48f33581-4015-4ca9-974d-afdd40af7d4a" providerId="ADAL" clId="{D6E4E252-09FD-406D-942E-903675F82E5B}" dt="2020-07-21T14:07:57.680" v="712"/>
          <ac:spMkLst>
            <pc:docMk/>
            <pc:sldMk cId="1074321042" sldId="256"/>
            <ac:spMk id="393" creationId="{7DCF8956-9BAE-46F0-9E7B-827433DD41A4}"/>
          </ac:spMkLst>
        </pc:spChg>
        <pc:spChg chg="mod">
          <ac:chgData name="Joanne" userId="48f33581-4015-4ca9-974d-afdd40af7d4a" providerId="ADAL" clId="{D6E4E252-09FD-406D-942E-903675F82E5B}" dt="2020-07-21T14:12:11.579" v="779" actId="1076"/>
          <ac:spMkLst>
            <pc:docMk/>
            <pc:sldMk cId="1074321042" sldId="256"/>
            <ac:spMk id="399" creationId="{3CAF5C88-07AB-4525-BB87-94D0D782A0EB}"/>
          </ac:spMkLst>
        </pc:spChg>
        <pc:spChg chg="mod">
          <ac:chgData name="Joanne" userId="48f33581-4015-4ca9-974d-afdd40af7d4a" providerId="ADAL" clId="{D6E4E252-09FD-406D-942E-903675F82E5B}" dt="2020-07-21T14:09:03.371" v="740" actId="1076"/>
          <ac:spMkLst>
            <pc:docMk/>
            <pc:sldMk cId="1074321042" sldId="256"/>
            <ac:spMk id="406" creationId="{F490817F-8B9F-4996-B912-D3845E246367}"/>
          </ac:spMkLst>
        </pc:spChg>
        <pc:spChg chg="mod">
          <ac:chgData name="Joanne" userId="48f33581-4015-4ca9-974d-afdd40af7d4a" providerId="ADAL" clId="{D6E4E252-09FD-406D-942E-903675F82E5B}" dt="2020-07-21T14:15:48.820" v="918" actId="20577"/>
          <ac:spMkLst>
            <pc:docMk/>
            <pc:sldMk cId="1074321042" sldId="256"/>
            <ac:spMk id="415" creationId="{956F35A7-A9E4-41D5-96EC-778742328D44}"/>
          </ac:spMkLst>
        </pc:spChg>
        <pc:spChg chg="mod">
          <ac:chgData name="Joanne" userId="48f33581-4015-4ca9-974d-afdd40af7d4a" providerId="ADAL" clId="{D6E4E252-09FD-406D-942E-903675F82E5B}" dt="2020-07-21T14:19:25.595" v="1045" actId="20577"/>
          <ac:spMkLst>
            <pc:docMk/>
            <pc:sldMk cId="1074321042" sldId="256"/>
            <ac:spMk id="419" creationId="{EC7ECE3E-09E6-40CC-BF64-EC75D19825EF}"/>
          </ac:spMkLst>
        </pc:spChg>
        <pc:spChg chg="mod">
          <ac:chgData name="Joanne" userId="48f33581-4015-4ca9-974d-afdd40af7d4a" providerId="ADAL" clId="{D6E4E252-09FD-406D-942E-903675F82E5B}" dt="2020-07-21T14:19:55.147" v="1078" actId="20577"/>
          <ac:spMkLst>
            <pc:docMk/>
            <pc:sldMk cId="1074321042" sldId="256"/>
            <ac:spMk id="424" creationId="{A6414CAF-3CA5-41F7-B2EA-3F45BF1F7BA8}"/>
          </ac:spMkLst>
        </pc:spChg>
        <pc:spChg chg="mod">
          <ac:chgData name="Joanne" userId="48f33581-4015-4ca9-974d-afdd40af7d4a" providerId="ADAL" clId="{D6E4E252-09FD-406D-942E-903675F82E5B}" dt="2020-07-21T14:20:18.551" v="1093" actId="5793"/>
          <ac:spMkLst>
            <pc:docMk/>
            <pc:sldMk cId="1074321042" sldId="256"/>
            <ac:spMk id="428" creationId="{4B5F29E9-4B04-49DC-AEBD-5BBF86D8892C}"/>
          </ac:spMkLst>
        </pc:spChg>
        <pc:spChg chg="mod">
          <ac:chgData name="Joanne" userId="48f33581-4015-4ca9-974d-afdd40af7d4a" providerId="ADAL" clId="{D6E4E252-09FD-406D-942E-903675F82E5B}" dt="2020-07-21T14:21:00.055" v="1121" actId="1076"/>
          <ac:spMkLst>
            <pc:docMk/>
            <pc:sldMk cId="1074321042" sldId="256"/>
            <ac:spMk id="431" creationId="{E90A9BB2-8965-4498-8A99-CF486701E42B}"/>
          </ac:spMkLst>
        </pc:spChg>
        <pc:spChg chg="mod">
          <ac:chgData name="Joanne" userId="48f33581-4015-4ca9-974d-afdd40af7d4a" providerId="ADAL" clId="{D6E4E252-09FD-406D-942E-903675F82E5B}" dt="2020-07-21T14:25:00.121" v="1236"/>
          <ac:spMkLst>
            <pc:docMk/>
            <pc:sldMk cId="1074321042" sldId="256"/>
            <ac:spMk id="436" creationId="{2BFD831D-F852-40D7-B920-46146EE8EF28}"/>
          </ac:spMkLst>
        </pc:spChg>
        <pc:spChg chg="mod">
          <ac:chgData name="Joanne" userId="48f33581-4015-4ca9-974d-afdd40af7d4a" providerId="ADAL" clId="{D6E4E252-09FD-406D-942E-903675F82E5B}" dt="2020-07-21T17:31:50.431" v="1385" actId="1076"/>
          <ac:spMkLst>
            <pc:docMk/>
            <pc:sldMk cId="1074321042" sldId="256"/>
            <ac:spMk id="443" creationId="{C809B3F2-1923-48FE-B15A-638DA22CDB46}"/>
          </ac:spMkLst>
        </pc:spChg>
        <pc:spChg chg="mod">
          <ac:chgData name="Joanne" userId="48f33581-4015-4ca9-974d-afdd40af7d4a" providerId="ADAL" clId="{D6E4E252-09FD-406D-942E-903675F82E5B}" dt="2020-07-21T17:34:35.727" v="1489" actId="20577"/>
          <ac:spMkLst>
            <pc:docMk/>
            <pc:sldMk cId="1074321042" sldId="256"/>
            <ac:spMk id="449" creationId="{5A128DA5-1B10-4B7F-9DBB-E94FACD20B9D}"/>
          </ac:spMkLst>
        </pc:spChg>
        <pc:spChg chg="mod">
          <ac:chgData name="Joanne" userId="48f33581-4015-4ca9-974d-afdd40af7d4a" providerId="ADAL" clId="{D6E4E252-09FD-406D-942E-903675F82E5B}" dt="2020-07-21T17:36:41.006" v="1613" actId="1076"/>
          <ac:spMkLst>
            <pc:docMk/>
            <pc:sldMk cId="1074321042" sldId="256"/>
            <ac:spMk id="454" creationId="{9DCE9D88-27E0-485C-9706-695AF2F7A9E4}"/>
          </ac:spMkLst>
        </pc:spChg>
        <pc:spChg chg="mod">
          <ac:chgData name="Joanne" userId="48f33581-4015-4ca9-974d-afdd40af7d4a" providerId="ADAL" clId="{D6E4E252-09FD-406D-942E-903675F82E5B}" dt="2020-07-21T17:36:32.899" v="1610" actId="313"/>
          <ac:spMkLst>
            <pc:docMk/>
            <pc:sldMk cId="1074321042" sldId="256"/>
            <ac:spMk id="460" creationId="{F157DF0D-E3C9-48C0-966B-4124ACB5A362}"/>
          </ac:spMkLst>
        </pc:spChg>
        <pc:grpChg chg="mod">
          <ac:chgData name="Joanne" userId="48f33581-4015-4ca9-974d-afdd40af7d4a" providerId="ADAL" clId="{D6E4E252-09FD-406D-942E-903675F82E5B}" dt="2020-07-21T14:13:50.338" v="840" actId="1076"/>
          <ac:grpSpMkLst>
            <pc:docMk/>
            <pc:sldMk cId="1074321042" sldId="256"/>
            <ac:grpSpMk id="2" creationId="{96A475AC-EE1E-422C-B950-00F2728C9881}"/>
          </ac:grpSpMkLst>
        </pc:grpChg>
        <pc:grpChg chg="del mod">
          <ac:chgData name="Joanne" userId="48f33581-4015-4ca9-974d-afdd40af7d4a" providerId="ADAL" clId="{D6E4E252-09FD-406D-942E-903675F82E5B}" dt="2020-07-21T13:45:44.917" v="306" actId="478"/>
          <ac:grpSpMkLst>
            <pc:docMk/>
            <pc:sldMk cId="1074321042" sldId="256"/>
            <ac:grpSpMk id="3" creationId="{636559C4-4215-4EA9-BB0E-EFB8EEC5A3C3}"/>
          </ac:grpSpMkLst>
        </pc:grpChg>
        <pc:grpChg chg="add mod">
          <ac:chgData name="Joanne" userId="48f33581-4015-4ca9-974d-afdd40af7d4a" providerId="ADAL" clId="{D6E4E252-09FD-406D-942E-903675F82E5B}" dt="2020-07-21T13:34:39.315" v="50" actId="164"/>
          <ac:grpSpMkLst>
            <pc:docMk/>
            <pc:sldMk cId="1074321042" sldId="256"/>
            <ac:grpSpMk id="5" creationId="{5E1C1047-6A56-4BAA-AA9B-CA5710110B3F}"/>
          </ac:grpSpMkLst>
        </pc:grpChg>
        <pc:grpChg chg="del mod">
          <ac:chgData name="Joanne" userId="48f33581-4015-4ca9-974d-afdd40af7d4a" providerId="ADAL" clId="{D6E4E252-09FD-406D-942E-903675F82E5B}" dt="2020-07-21T13:38:52.431" v="111" actId="478"/>
          <ac:grpSpMkLst>
            <pc:docMk/>
            <pc:sldMk cId="1074321042" sldId="256"/>
            <ac:grpSpMk id="7" creationId="{27CA7E08-9081-4EAF-B89D-FB7AFF77F22A}"/>
          </ac:grpSpMkLst>
        </pc:grpChg>
        <pc:grpChg chg="mod">
          <ac:chgData name="Joanne" userId="48f33581-4015-4ca9-974d-afdd40af7d4a" providerId="ADAL" clId="{D6E4E252-09FD-406D-942E-903675F82E5B}" dt="2020-07-21T13:35:47.592" v="66" actId="164"/>
          <ac:grpSpMkLst>
            <pc:docMk/>
            <pc:sldMk cId="1074321042" sldId="256"/>
            <ac:grpSpMk id="8" creationId="{53F91518-9946-46CB-8096-856C6D8B0F77}"/>
          </ac:grpSpMkLst>
        </pc:grpChg>
        <pc:grpChg chg="add mod">
          <ac:chgData name="Joanne" userId="48f33581-4015-4ca9-974d-afdd40af7d4a" providerId="ADAL" clId="{D6E4E252-09FD-406D-942E-903675F82E5B}" dt="2020-07-21T13:35:47.592" v="66" actId="164"/>
          <ac:grpSpMkLst>
            <pc:docMk/>
            <pc:sldMk cId="1074321042" sldId="256"/>
            <ac:grpSpMk id="9" creationId="{B647CC7A-146E-4F29-A3AA-A18E301EA6BE}"/>
          </ac:grpSpMkLst>
        </pc:grpChg>
        <pc:grpChg chg="add mod">
          <ac:chgData name="Joanne" userId="48f33581-4015-4ca9-974d-afdd40af7d4a" providerId="ADAL" clId="{D6E4E252-09FD-406D-942E-903675F82E5B}" dt="2020-07-21T17:32:35.688" v="1398" actId="1076"/>
          <ac:grpSpMkLst>
            <pc:docMk/>
            <pc:sldMk cId="1074321042" sldId="256"/>
            <ac:grpSpMk id="12" creationId="{16262748-9700-43D2-8AC6-65096E39189C}"/>
          </ac:grpSpMkLst>
        </pc:grpChg>
        <pc:grpChg chg="mod">
          <ac:chgData name="Joanne" userId="48f33581-4015-4ca9-974d-afdd40af7d4a" providerId="ADAL" clId="{D6E4E252-09FD-406D-942E-903675F82E5B}" dt="2020-07-21T13:34:39.315" v="50" actId="164"/>
          <ac:grpSpMkLst>
            <pc:docMk/>
            <pc:sldMk cId="1074321042" sldId="256"/>
            <ac:grpSpMk id="14" creationId="{C2C9C75E-AEEF-4060-A4ED-016B079C8FE4}"/>
          </ac:grpSpMkLst>
        </pc:grpChg>
        <pc:grpChg chg="add mod">
          <ac:chgData name="Joanne" userId="48f33581-4015-4ca9-974d-afdd40af7d4a" providerId="ADAL" clId="{D6E4E252-09FD-406D-942E-903675F82E5B}" dt="2020-07-21T13:52:56.341" v="399" actId="1076"/>
          <ac:grpSpMkLst>
            <pc:docMk/>
            <pc:sldMk cId="1074321042" sldId="256"/>
            <ac:grpSpMk id="18" creationId="{8D20BC89-AFFC-49B6-BA00-CDD3ECC0A5BF}"/>
          </ac:grpSpMkLst>
        </pc:grpChg>
        <pc:grpChg chg="mod topLvl">
          <ac:chgData name="Joanne" userId="48f33581-4015-4ca9-974d-afdd40af7d4a" providerId="ADAL" clId="{D6E4E252-09FD-406D-942E-903675F82E5B}" dt="2020-07-21T14:21:25.658" v="1125" actId="1076"/>
          <ac:grpSpMkLst>
            <pc:docMk/>
            <pc:sldMk cId="1074321042" sldId="256"/>
            <ac:grpSpMk id="21" creationId="{862BE9E2-315A-4200-A824-079CF3B39F63}"/>
          </ac:grpSpMkLst>
        </pc:grpChg>
        <pc:grpChg chg="mod">
          <ac:chgData name="Joanne" userId="48f33581-4015-4ca9-974d-afdd40af7d4a" providerId="ADAL" clId="{D6E4E252-09FD-406D-942E-903675F82E5B}" dt="2020-07-21T13:33:35.383" v="38" actId="1076"/>
          <ac:grpSpMkLst>
            <pc:docMk/>
            <pc:sldMk cId="1074321042" sldId="256"/>
            <ac:grpSpMk id="27" creationId="{17735C3A-1D68-49E2-BAF4-9EA83C1B6338}"/>
          </ac:grpSpMkLst>
        </pc:grpChg>
        <pc:grpChg chg="del mod">
          <ac:chgData name="Joanne" userId="48f33581-4015-4ca9-974d-afdd40af7d4a" providerId="ADAL" clId="{D6E4E252-09FD-406D-942E-903675F82E5B}" dt="2020-07-21T14:21:19.812" v="1124" actId="478"/>
          <ac:grpSpMkLst>
            <pc:docMk/>
            <pc:sldMk cId="1074321042" sldId="256"/>
            <ac:grpSpMk id="28" creationId="{50A6A877-2E07-4A43-87CC-9C117BA441B8}"/>
          </ac:grpSpMkLst>
        </pc:grpChg>
        <pc:grpChg chg="mod">
          <ac:chgData name="Joanne" userId="48f33581-4015-4ca9-974d-afdd40af7d4a" providerId="ADAL" clId="{D6E4E252-09FD-406D-942E-903675F82E5B}" dt="2020-07-21T13:56:12.140" v="446" actId="1076"/>
          <ac:grpSpMkLst>
            <pc:docMk/>
            <pc:sldMk cId="1074321042" sldId="256"/>
            <ac:grpSpMk id="31" creationId="{763323AA-FEC0-42DE-B57A-F55A8F9E26EF}"/>
          </ac:grpSpMkLst>
        </pc:grpChg>
        <pc:grpChg chg="mod">
          <ac:chgData name="Joanne" userId="48f33581-4015-4ca9-974d-afdd40af7d4a" providerId="ADAL" clId="{D6E4E252-09FD-406D-942E-903675F82E5B}" dt="2020-07-21T13:54:34.589" v="421" actId="1076"/>
          <ac:grpSpMkLst>
            <pc:docMk/>
            <pc:sldMk cId="1074321042" sldId="256"/>
            <ac:grpSpMk id="33" creationId="{A9EC1B92-8B0E-4434-895A-B2CE7EDDD689}"/>
          </ac:grpSpMkLst>
        </pc:grpChg>
        <pc:grpChg chg="mod">
          <ac:chgData name="Joanne" userId="48f33581-4015-4ca9-974d-afdd40af7d4a" providerId="ADAL" clId="{D6E4E252-09FD-406D-942E-903675F82E5B}" dt="2020-07-21T14:24:03.130" v="1180" actId="1076"/>
          <ac:grpSpMkLst>
            <pc:docMk/>
            <pc:sldMk cId="1074321042" sldId="256"/>
            <ac:grpSpMk id="36" creationId="{2CA0EE3F-9A59-4E5A-B6A9-B28C2CF4C073}"/>
          </ac:grpSpMkLst>
        </pc:grpChg>
        <pc:grpChg chg="mod">
          <ac:chgData name="Joanne" userId="48f33581-4015-4ca9-974d-afdd40af7d4a" providerId="ADAL" clId="{D6E4E252-09FD-406D-942E-903675F82E5B}" dt="2020-07-21T13:34:39.315" v="50" actId="164"/>
          <ac:grpSpMkLst>
            <pc:docMk/>
            <pc:sldMk cId="1074321042" sldId="256"/>
            <ac:grpSpMk id="39" creationId="{905C5CAF-33F7-4E22-8060-A593BECFA796}"/>
          </ac:grpSpMkLst>
        </pc:grpChg>
        <pc:grpChg chg="mod">
          <ac:chgData name="Joanne" userId="48f33581-4015-4ca9-974d-afdd40af7d4a" providerId="ADAL" clId="{D6E4E252-09FD-406D-942E-903675F82E5B}" dt="2020-07-21T14:23:12.730" v="1169" actId="1076"/>
          <ac:grpSpMkLst>
            <pc:docMk/>
            <pc:sldMk cId="1074321042" sldId="256"/>
            <ac:grpSpMk id="40" creationId="{AA8861AA-26A7-4C94-A706-23B2159A1A95}"/>
          </ac:grpSpMkLst>
        </pc:grpChg>
        <pc:grpChg chg="mod">
          <ac:chgData name="Joanne" userId="48f33581-4015-4ca9-974d-afdd40af7d4a" providerId="ADAL" clId="{D6E4E252-09FD-406D-942E-903675F82E5B}" dt="2020-07-21T13:39:16.790" v="119" actId="1076"/>
          <ac:grpSpMkLst>
            <pc:docMk/>
            <pc:sldMk cId="1074321042" sldId="256"/>
            <ac:grpSpMk id="43" creationId="{536A0AC3-CBF8-45CB-BF91-C08746A6D586}"/>
          </ac:grpSpMkLst>
        </pc:grpChg>
        <pc:grpChg chg="mod">
          <ac:chgData name="Joanne" userId="48f33581-4015-4ca9-974d-afdd40af7d4a" providerId="ADAL" clId="{D6E4E252-09FD-406D-942E-903675F82E5B}" dt="2020-07-21T13:42:39.845" v="216" actId="1076"/>
          <ac:grpSpMkLst>
            <pc:docMk/>
            <pc:sldMk cId="1074321042" sldId="256"/>
            <ac:grpSpMk id="45" creationId="{48EFDA9D-C51C-47DC-BFB3-E67E960868BA}"/>
          </ac:grpSpMkLst>
        </pc:grpChg>
        <pc:grpChg chg="mod">
          <ac:chgData name="Joanne" userId="48f33581-4015-4ca9-974d-afdd40af7d4a" providerId="ADAL" clId="{D6E4E252-09FD-406D-942E-903675F82E5B}" dt="2020-07-21T14:23:43.131" v="1177" actId="1076"/>
          <ac:grpSpMkLst>
            <pc:docMk/>
            <pc:sldMk cId="1074321042" sldId="256"/>
            <ac:grpSpMk id="47" creationId="{1945DADC-E92F-4BF3-800D-D2BA8E56E039}"/>
          </ac:grpSpMkLst>
        </pc:grpChg>
        <pc:grpChg chg="mod">
          <ac:chgData name="Joanne" userId="48f33581-4015-4ca9-974d-afdd40af7d4a" providerId="ADAL" clId="{D6E4E252-09FD-406D-942E-903675F82E5B}" dt="2020-07-21T13:41:22.826" v="171" actId="164"/>
          <ac:grpSpMkLst>
            <pc:docMk/>
            <pc:sldMk cId="1074321042" sldId="256"/>
            <ac:grpSpMk id="49" creationId="{4051CF40-894A-4A8E-8A8D-199963F4431E}"/>
          </ac:grpSpMkLst>
        </pc:grpChg>
        <pc:grpChg chg="del mod">
          <ac:chgData name="Joanne" userId="48f33581-4015-4ca9-974d-afdd40af7d4a" providerId="ADAL" clId="{D6E4E252-09FD-406D-942E-903675F82E5B}" dt="2020-07-21T14:22:23.020" v="1157" actId="478"/>
          <ac:grpSpMkLst>
            <pc:docMk/>
            <pc:sldMk cId="1074321042" sldId="256"/>
            <ac:grpSpMk id="51" creationId="{484EC246-F6D0-4A5E-88FE-F9963ACE0863}"/>
          </ac:grpSpMkLst>
        </pc:grpChg>
        <pc:grpChg chg="mod">
          <ac:chgData name="Joanne" userId="48f33581-4015-4ca9-974d-afdd40af7d4a" providerId="ADAL" clId="{D6E4E252-09FD-406D-942E-903675F82E5B}" dt="2020-07-21T14:01:02.310" v="500" actId="164"/>
          <ac:grpSpMkLst>
            <pc:docMk/>
            <pc:sldMk cId="1074321042" sldId="256"/>
            <ac:grpSpMk id="61" creationId="{FB745769-B583-447D-B582-A6690F137DAD}"/>
          </ac:grpSpMkLst>
        </pc:grpChg>
        <pc:grpChg chg="add mod">
          <ac:chgData name="Joanne" userId="48f33581-4015-4ca9-974d-afdd40af7d4a" providerId="ADAL" clId="{D6E4E252-09FD-406D-942E-903675F82E5B}" dt="2020-07-21T13:55:54.836" v="441" actId="1076"/>
          <ac:grpSpMkLst>
            <pc:docMk/>
            <pc:sldMk cId="1074321042" sldId="256"/>
            <ac:grpSpMk id="62" creationId="{F5E33B4D-DD18-48C6-BB03-B400F37E3969}"/>
          </ac:grpSpMkLst>
        </pc:grpChg>
        <pc:grpChg chg="mod">
          <ac:chgData name="Joanne" userId="48f33581-4015-4ca9-974d-afdd40af7d4a" providerId="ADAL" clId="{D6E4E252-09FD-406D-942E-903675F82E5B}" dt="2020-07-21T13:53:04.364" v="401" actId="1076"/>
          <ac:grpSpMkLst>
            <pc:docMk/>
            <pc:sldMk cId="1074321042" sldId="256"/>
            <ac:grpSpMk id="64" creationId="{08C993E4-AE3F-4666-BCD0-95352220B77E}"/>
          </ac:grpSpMkLst>
        </pc:grpChg>
        <pc:grpChg chg="del mod">
          <ac:chgData name="Joanne" userId="48f33581-4015-4ca9-974d-afdd40af7d4a" providerId="ADAL" clId="{D6E4E252-09FD-406D-942E-903675F82E5B}" dt="2020-07-21T14:26:37.692" v="1299" actId="478"/>
          <ac:grpSpMkLst>
            <pc:docMk/>
            <pc:sldMk cId="1074321042" sldId="256"/>
            <ac:grpSpMk id="66" creationId="{483095DF-A3E3-49E4-8C20-6A3E7B115F0D}"/>
          </ac:grpSpMkLst>
        </pc:grpChg>
        <pc:grpChg chg="del mod">
          <ac:chgData name="Joanne" userId="48f33581-4015-4ca9-974d-afdd40af7d4a" providerId="ADAL" clId="{D6E4E252-09FD-406D-942E-903675F82E5B}" dt="2020-07-21T14:26:48.802" v="1306" actId="478"/>
          <ac:grpSpMkLst>
            <pc:docMk/>
            <pc:sldMk cId="1074321042" sldId="256"/>
            <ac:grpSpMk id="67" creationId="{B2265DBB-6304-41BF-9A1B-2F52E042848A}"/>
          </ac:grpSpMkLst>
        </pc:grpChg>
        <pc:grpChg chg="del mod">
          <ac:chgData name="Joanne" userId="48f33581-4015-4ca9-974d-afdd40af7d4a" providerId="ADAL" clId="{D6E4E252-09FD-406D-942E-903675F82E5B}" dt="2020-07-21T14:26:37.692" v="1299" actId="478"/>
          <ac:grpSpMkLst>
            <pc:docMk/>
            <pc:sldMk cId="1074321042" sldId="256"/>
            <ac:grpSpMk id="69" creationId="{849619D0-7E55-4D7B-907F-E33728771103}"/>
          </ac:grpSpMkLst>
        </pc:grpChg>
        <pc:grpChg chg="del mod">
          <ac:chgData name="Joanne" userId="48f33581-4015-4ca9-974d-afdd40af7d4a" providerId="ADAL" clId="{D6E4E252-09FD-406D-942E-903675F82E5B}" dt="2020-07-21T14:26:48.802" v="1306" actId="478"/>
          <ac:grpSpMkLst>
            <pc:docMk/>
            <pc:sldMk cId="1074321042" sldId="256"/>
            <ac:grpSpMk id="71" creationId="{FCC05AFF-DE4B-47CE-9D1A-1A9C3F4F0379}"/>
          </ac:grpSpMkLst>
        </pc:grpChg>
        <pc:grpChg chg="del mod">
          <ac:chgData name="Joanne" userId="48f33581-4015-4ca9-974d-afdd40af7d4a" providerId="ADAL" clId="{D6E4E252-09FD-406D-942E-903675F82E5B}" dt="2020-07-21T14:26:41.162" v="1301" actId="478"/>
          <ac:grpSpMkLst>
            <pc:docMk/>
            <pc:sldMk cId="1074321042" sldId="256"/>
            <ac:grpSpMk id="75" creationId="{A7447E17-CC9E-4402-94B0-26BEC2D52060}"/>
          </ac:grpSpMkLst>
        </pc:grpChg>
        <pc:grpChg chg="mod">
          <ac:chgData name="Joanne" userId="48f33581-4015-4ca9-974d-afdd40af7d4a" providerId="ADAL" clId="{D6E4E252-09FD-406D-942E-903675F82E5B}" dt="2020-07-21T13:34:17.949" v="47" actId="164"/>
          <ac:grpSpMkLst>
            <pc:docMk/>
            <pc:sldMk cId="1074321042" sldId="256"/>
            <ac:grpSpMk id="77" creationId="{F71E308A-8407-47A4-86D0-6177F259742C}"/>
          </ac:grpSpMkLst>
        </pc:grpChg>
        <pc:grpChg chg="mod">
          <ac:chgData name="Joanne" userId="48f33581-4015-4ca9-974d-afdd40af7d4a" providerId="ADAL" clId="{D6E4E252-09FD-406D-942E-903675F82E5B}" dt="2020-07-21T13:33:05.134" v="33" actId="1076"/>
          <ac:grpSpMkLst>
            <pc:docMk/>
            <pc:sldMk cId="1074321042" sldId="256"/>
            <ac:grpSpMk id="84" creationId="{DD66785A-74E0-4E8C-8471-97F4E056D769}"/>
          </ac:grpSpMkLst>
        </pc:grpChg>
        <pc:grpChg chg="del mod">
          <ac:chgData name="Joanne" userId="48f33581-4015-4ca9-974d-afdd40af7d4a" providerId="ADAL" clId="{D6E4E252-09FD-406D-942E-903675F82E5B}" dt="2020-07-21T14:26:48.802" v="1306" actId="478"/>
          <ac:grpSpMkLst>
            <pc:docMk/>
            <pc:sldMk cId="1074321042" sldId="256"/>
            <ac:grpSpMk id="87" creationId="{FF7C380F-7A0C-49FE-9417-D3ECC36EDD9A}"/>
          </ac:grpSpMkLst>
        </pc:grpChg>
        <pc:grpChg chg="mod">
          <ac:chgData name="Joanne" userId="48f33581-4015-4ca9-974d-afdd40af7d4a" providerId="ADAL" clId="{D6E4E252-09FD-406D-942E-903675F82E5B}" dt="2020-07-21T13:55:11.817" v="429" actId="1076"/>
          <ac:grpSpMkLst>
            <pc:docMk/>
            <pc:sldMk cId="1074321042" sldId="256"/>
            <ac:grpSpMk id="89" creationId="{DA4B06A6-3675-4C86-A6F4-FDAB6AC74314}"/>
          </ac:grpSpMkLst>
        </pc:grpChg>
        <pc:grpChg chg="mod">
          <ac:chgData name="Joanne" userId="48f33581-4015-4ca9-974d-afdd40af7d4a" providerId="ADAL" clId="{D6E4E252-09FD-406D-942E-903675F82E5B}" dt="2020-07-21T13:32:23.500" v="26" actId="1076"/>
          <ac:grpSpMkLst>
            <pc:docMk/>
            <pc:sldMk cId="1074321042" sldId="256"/>
            <ac:grpSpMk id="93" creationId="{65F2FDEE-2242-4E5D-AF52-588D6CB5BDD8}"/>
          </ac:grpSpMkLst>
        </pc:grpChg>
        <pc:grpChg chg="mod">
          <ac:chgData name="Joanne" userId="48f33581-4015-4ca9-974d-afdd40af7d4a" providerId="ADAL" clId="{D6E4E252-09FD-406D-942E-903675F82E5B}" dt="2020-07-21T13:32:35.928" v="27" actId="1076"/>
          <ac:grpSpMkLst>
            <pc:docMk/>
            <pc:sldMk cId="1074321042" sldId="256"/>
            <ac:grpSpMk id="96" creationId="{E797A737-3482-41ED-96C1-BF32173759F5}"/>
          </ac:grpSpMkLst>
        </pc:grpChg>
        <pc:grpChg chg="mod">
          <ac:chgData name="Joanne" userId="48f33581-4015-4ca9-974d-afdd40af7d4a" providerId="ADAL" clId="{D6E4E252-09FD-406D-942E-903675F82E5B}" dt="2020-07-21T13:53:12.997" v="403" actId="1076"/>
          <ac:grpSpMkLst>
            <pc:docMk/>
            <pc:sldMk cId="1074321042" sldId="256"/>
            <ac:grpSpMk id="99" creationId="{C354EFFF-6501-4835-85CF-60813A73B182}"/>
          </ac:grpSpMkLst>
        </pc:grpChg>
        <pc:grpChg chg="mod">
          <ac:chgData name="Joanne" userId="48f33581-4015-4ca9-974d-afdd40af7d4a" providerId="ADAL" clId="{D6E4E252-09FD-406D-942E-903675F82E5B}" dt="2020-07-21T17:34:58.815" v="1491" actId="1076"/>
          <ac:grpSpMkLst>
            <pc:docMk/>
            <pc:sldMk cId="1074321042" sldId="256"/>
            <ac:grpSpMk id="100" creationId="{632D43AE-84CA-405E-9A43-076FDD6039CF}"/>
          </ac:grpSpMkLst>
        </pc:grpChg>
        <pc:grpChg chg="mod">
          <ac:chgData name="Joanne" userId="48f33581-4015-4ca9-974d-afdd40af7d4a" providerId="ADAL" clId="{D6E4E252-09FD-406D-942E-903675F82E5B}" dt="2020-07-21T14:24:37.650" v="1233" actId="1076"/>
          <ac:grpSpMkLst>
            <pc:docMk/>
            <pc:sldMk cId="1074321042" sldId="256"/>
            <ac:grpSpMk id="106" creationId="{BCA076AE-0B76-4D44-B0BD-E3AE62844A0E}"/>
          </ac:grpSpMkLst>
        </pc:grpChg>
        <pc:grpChg chg="mod">
          <ac:chgData name="Joanne" userId="48f33581-4015-4ca9-974d-afdd40af7d4a" providerId="ADAL" clId="{D6E4E252-09FD-406D-942E-903675F82E5B}" dt="2020-07-21T14:18:40.721" v="1011" actId="1076"/>
          <ac:grpSpMkLst>
            <pc:docMk/>
            <pc:sldMk cId="1074321042" sldId="256"/>
            <ac:grpSpMk id="108" creationId="{08203927-C937-4D47-9F7E-FDD1C87A6808}"/>
          </ac:grpSpMkLst>
        </pc:grpChg>
        <pc:grpChg chg="mod">
          <ac:chgData name="Joanne" userId="48f33581-4015-4ca9-974d-afdd40af7d4a" providerId="ADAL" clId="{D6E4E252-09FD-406D-942E-903675F82E5B}" dt="2020-07-21T17:28:35.496" v="1310" actId="1076"/>
          <ac:grpSpMkLst>
            <pc:docMk/>
            <pc:sldMk cId="1074321042" sldId="256"/>
            <ac:grpSpMk id="109" creationId="{EAD0F727-4679-4073-8C39-FF02AFE932CE}"/>
          </ac:grpSpMkLst>
        </pc:grpChg>
        <pc:grpChg chg="mod">
          <ac:chgData name="Joanne" userId="48f33581-4015-4ca9-974d-afdd40af7d4a" providerId="ADAL" clId="{D6E4E252-09FD-406D-942E-903675F82E5B}" dt="2020-07-21T17:32:40.519" v="1400" actId="1076"/>
          <ac:grpSpMkLst>
            <pc:docMk/>
            <pc:sldMk cId="1074321042" sldId="256"/>
            <ac:grpSpMk id="110" creationId="{503B84E7-1D54-454A-83F1-2AFCA0E5CB7D}"/>
          </ac:grpSpMkLst>
        </pc:grpChg>
        <pc:grpChg chg="mod">
          <ac:chgData name="Joanne" userId="48f33581-4015-4ca9-974d-afdd40af7d4a" providerId="ADAL" clId="{D6E4E252-09FD-406D-942E-903675F82E5B}" dt="2020-07-21T13:54:26.932" v="420" actId="1076"/>
          <ac:grpSpMkLst>
            <pc:docMk/>
            <pc:sldMk cId="1074321042" sldId="256"/>
            <ac:grpSpMk id="111" creationId="{F1B4718D-9328-44FD-AB56-DCE4AFC75DCF}"/>
          </ac:grpSpMkLst>
        </pc:grpChg>
        <pc:grpChg chg="mod">
          <ac:chgData name="Joanne" userId="48f33581-4015-4ca9-974d-afdd40af7d4a" providerId="ADAL" clId="{D6E4E252-09FD-406D-942E-903675F82E5B}" dt="2020-07-21T14:18:06.749" v="965" actId="1076"/>
          <ac:grpSpMkLst>
            <pc:docMk/>
            <pc:sldMk cId="1074321042" sldId="256"/>
            <ac:grpSpMk id="116" creationId="{067A789E-9B99-40E0-B746-7C33FD0FC310}"/>
          </ac:grpSpMkLst>
        </pc:grpChg>
        <pc:grpChg chg="del mod">
          <ac:chgData name="Joanne" userId="48f33581-4015-4ca9-974d-afdd40af7d4a" providerId="ADAL" clId="{D6E4E252-09FD-406D-942E-903675F82E5B}" dt="2020-07-21T14:04:05.093" v="603" actId="478"/>
          <ac:grpSpMkLst>
            <pc:docMk/>
            <pc:sldMk cId="1074321042" sldId="256"/>
            <ac:grpSpMk id="118" creationId="{2150B7C4-EFC7-4746-95CD-A6ABF777FE2E}"/>
          </ac:grpSpMkLst>
        </pc:grpChg>
        <pc:grpChg chg="del mod">
          <ac:chgData name="Joanne" userId="48f33581-4015-4ca9-974d-afdd40af7d4a" providerId="ADAL" clId="{D6E4E252-09FD-406D-942E-903675F82E5B}" dt="2020-07-21T13:39:04.662" v="115" actId="478"/>
          <ac:grpSpMkLst>
            <pc:docMk/>
            <pc:sldMk cId="1074321042" sldId="256"/>
            <ac:grpSpMk id="122" creationId="{18349F1B-06F5-4227-A8AA-9CA762F61D8D}"/>
          </ac:grpSpMkLst>
        </pc:grpChg>
        <pc:grpChg chg="del mod">
          <ac:chgData name="Joanne" userId="48f33581-4015-4ca9-974d-afdd40af7d4a" providerId="ADAL" clId="{D6E4E252-09FD-406D-942E-903675F82E5B}" dt="2020-07-21T13:47:03.125" v="335" actId="478"/>
          <ac:grpSpMkLst>
            <pc:docMk/>
            <pc:sldMk cId="1074321042" sldId="256"/>
            <ac:grpSpMk id="124" creationId="{4C58DC2E-995D-439A-AA98-C9A988C09933}"/>
          </ac:grpSpMkLst>
        </pc:grpChg>
        <pc:grpChg chg="del mod">
          <ac:chgData name="Joanne" userId="48f33581-4015-4ca9-974d-afdd40af7d4a" providerId="ADAL" clId="{D6E4E252-09FD-406D-942E-903675F82E5B}" dt="2020-07-21T13:39:05.901" v="116" actId="478"/>
          <ac:grpSpMkLst>
            <pc:docMk/>
            <pc:sldMk cId="1074321042" sldId="256"/>
            <ac:grpSpMk id="128" creationId="{BBBD174B-30EB-4797-AF15-13776F5B283E}"/>
          </ac:grpSpMkLst>
        </pc:grpChg>
        <pc:grpChg chg="mod">
          <ac:chgData name="Joanne" userId="48f33581-4015-4ca9-974d-afdd40af7d4a" providerId="ADAL" clId="{D6E4E252-09FD-406D-942E-903675F82E5B}" dt="2020-07-21T13:32:43.615" v="28" actId="1076"/>
          <ac:grpSpMkLst>
            <pc:docMk/>
            <pc:sldMk cId="1074321042" sldId="256"/>
            <ac:grpSpMk id="131" creationId="{EE250139-D776-4CC1-9270-C9920AF4CD12}"/>
          </ac:grpSpMkLst>
        </pc:grpChg>
        <pc:grpChg chg="del mod">
          <ac:chgData name="Joanne" userId="48f33581-4015-4ca9-974d-afdd40af7d4a" providerId="ADAL" clId="{D6E4E252-09FD-406D-942E-903675F82E5B}" dt="2020-07-21T13:38:56.767" v="113" actId="478"/>
          <ac:grpSpMkLst>
            <pc:docMk/>
            <pc:sldMk cId="1074321042" sldId="256"/>
            <ac:grpSpMk id="134" creationId="{8AFDCF2E-92BC-499A-8F4D-AC0131AF9D3B}"/>
          </ac:grpSpMkLst>
        </pc:grpChg>
        <pc:grpChg chg="add mod">
          <ac:chgData name="Joanne" userId="48f33581-4015-4ca9-974d-afdd40af7d4a" providerId="ADAL" clId="{D6E4E252-09FD-406D-942E-903675F82E5B}" dt="2020-07-21T14:01:02.310" v="500" actId="164"/>
          <ac:grpSpMkLst>
            <pc:docMk/>
            <pc:sldMk cId="1074321042" sldId="256"/>
            <ac:grpSpMk id="137" creationId="{4BC6054B-30E9-489A-9F47-13D67EEACB42}"/>
          </ac:grpSpMkLst>
        </pc:grpChg>
        <pc:grpChg chg="add mod">
          <ac:chgData name="Joanne" userId="48f33581-4015-4ca9-974d-afdd40af7d4a" providerId="ADAL" clId="{D6E4E252-09FD-406D-942E-903675F82E5B}" dt="2020-07-21T14:02:41.078" v="541" actId="164"/>
          <ac:grpSpMkLst>
            <pc:docMk/>
            <pc:sldMk cId="1074321042" sldId="256"/>
            <ac:grpSpMk id="155" creationId="{8E859D36-D22E-47A9-AFD3-6B087D83B801}"/>
          </ac:grpSpMkLst>
        </pc:grpChg>
        <pc:grpChg chg="add mod">
          <ac:chgData name="Joanne" userId="48f33581-4015-4ca9-974d-afdd40af7d4a" providerId="ADAL" clId="{D6E4E252-09FD-406D-942E-903675F82E5B}" dt="2020-07-21T14:04:41.814" v="623" actId="164"/>
          <ac:grpSpMkLst>
            <pc:docMk/>
            <pc:sldMk cId="1074321042" sldId="256"/>
            <ac:grpSpMk id="156" creationId="{AE68AE5A-817C-4363-A770-27C23B8A50F9}"/>
          </ac:grpSpMkLst>
        </pc:grpChg>
        <pc:grpChg chg="del mod">
          <ac:chgData name="Joanne" userId="48f33581-4015-4ca9-974d-afdd40af7d4a" providerId="ADAL" clId="{D6E4E252-09FD-406D-942E-903675F82E5B}" dt="2020-07-21T13:56:36.614" v="452" actId="478"/>
          <ac:grpSpMkLst>
            <pc:docMk/>
            <pc:sldMk cId="1074321042" sldId="256"/>
            <ac:grpSpMk id="175" creationId="{22B6D604-DD00-4574-8C53-24741999BD83}"/>
          </ac:grpSpMkLst>
        </pc:grpChg>
        <pc:grpChg chg="del mod">
          <ac:chgData name="Joanne" userId="48f33581-4015-4ca9-974d-afdd40af7d4a" providerId="ADAL" clId="{D6E4E252-09FD-406D-942E-903675F82E5B}" dt="2020-07-21T13:47:29.527" v="343" actId="478"/>
          <ac:grpSpMkLst>
            <pc:docMk/>
            <pc:sldMk cId="1074321042" sldId="256"/>
            <ac:grpSpMk id="178" creationId="{1BE23334-2E0B-4657-A415-A85F242F784C}"/>
          </ac:grpSpMkLst>
        </pc:grpChg>
        <pc:grpChg chg="del mod">
          <ac:chgData name="Joanne" userId="48f33581-4015-4ca9-974d-afdd40af7d4a" providerId="ADAL" clId="{D6E4E252-09FD-406D-942E-903675F82E5B}" dt="2020-07-21T14:26:42.026" v="1302" actId="478"/>
          <ac:grpSpMkLst>
            <pc:docMk/>
            <pc:sldMk cId="1074321042" sldId="256"/>
            <ac:grpSpMk id="181" creationId="{552CCFA6-DA60-48CE-B1FF-6EA0502F4A97}"/>
          </ac:grpSpMkLst>
        </pc:grpChg>
        <pc:grpChg chg="del mod">
          <ac:chgData name="Joanne" userId="48f33581-4015-4ca9-974d-afdd40af7d4a" providerId="ADAL" clId="{D6E4E252-09FD-406D-942E-903675F82E5B}" dt="2020-07-21T13:47:40.095" v="345" actId="478"/>
          <ac:grpSpMkLst>
            <pc:docMk/>
            <pc:sldMk cId="1074321042" sldId="256"/>
            <ac:grpSpMk id="183" creationId="{457B048B-BC75-40FD-8FD0-DA4EC0648693}"/>
          </ac:grpSpMkLst>
        </pc:grpChg>
        <pc:grpChg chg="del mod">
          <ac:chgData name="Joanne" userId="48f33581-4015-4ca9-974d-afdd40af7d4a" providerId="ADAL" clId="{D6E4E252-09FD-406D-942E-903675F82E5B}" dt="2020-07-21T13:46:31.429" v="329" actId="478"/>
          <ac:grpSpMkLst>
            <pc:docMk/>
            <pc:sldMk cId="1074321042" sldId="256"/>
            <ac:grpSpMk id="184" creationId="{43D52EF3-FF81-4AFC-AB4B-E31ACDB4F58E}"/>
          </ac:grpSpMkLst>
        </pc:grpChg>
        <pc:grpChg chg="mod">
          <ac:chgData name="Joanne" userId="48f33581-4015-4ca9-974d-afdd40af7d4a" providerId="ADAL" clId="{D6E4E252-09FD-406D-942E-903675F82E5B}" dt="2020-07-21T14:12:38.547" v="785" actId="1076"/>
          <ac:grpSpMkLst>
            <pc:docMk/>
            <pc:sldMk cId="1074321042" sldId="256"/>
            <ac:grpSpMk id="190" creationId="{EF041D37-C35D-4D70-9D22-B8CD83E42501}"/>
          </ac:grpSpMkLst>
        </pc:grpChg>
        <pc:grpChg chg="mod">
          <ac:chgData name="Joanne" userId="48f33581-4015-4ca9-974d-afdd40af7d4a" providerId="ADAL" clId="{D6E4E252-09FD-406D-942E-903675F82E5B}" dt="2020-07-21T14:15:14.441" v="867" actId="1076"/>
          <ac:grpSpMkLst>
            <pc:docMk/>
            <pc:sldMk cId="1074321042" sldId="256"/>
            <ac:grpSpMk id="192" creationId="{43EECD08-D39C-4122-AC8A-24C6406D88C4}"/>
          </ac:grpSpMkLst>
        </pc:grpChg>
        <pc:grpChg chg="mod">
          <ac:chgData name="Joanne" userId="48f33581-4015-4ca9-974d-afdd40af7d4a" providerId="ADAL" clId="{D6E4E252-09FD-406D-942E-903675F82E5B}" dt="2020-07-21T14:12:20.882" v="782" actId="1076"/>
          <ac:grpSpMkLst>
            <pc:docMk/>
            <pc:sldMk cId="1074321042" sldId="256"/>
            <ac:grpSpMk id="195" creationId="{B445CB80-483B-4E9B-B05F-01B8551D9BC6}"/>
          </ac:grpSpMkLst>
        </pc:grpChg>
        <pc:grpChg chg="del mod">
          <ac:chgData name="Joanne" userId="48f33581-4015-4ca9-974d-afdd40af7d4a" providerId="ADAL" clId="{D6E4E252-09FD-406D-942E-903675F82E5B}" dt="2020-07-21T13:45:41.383" v="303" actId="478"/>
          <ac:grpSpMkLst>
            <pc:docMk/>
            <pc:sldMk cId="1074321042" sldId="256"/>
            <ac:grpSpMk id="198" creationId="{2CE567B8-F03F-45AB-B1C0-992653032EB8}"/>
          </ac:grpSpMkLst>
        </pc:grpChg>
        <pc:grpChg chg="mod">
          <ac:chgData name="Joanne" userId="48f33581-4015-4ca9-974d-afdd40af7d4a" providerId="ADAL" clId="{D6E4E252-09FD-406D-942E-903675F82E5B}" dt="2020-07-21T14:02:41.078" v="541" actId="164"/>
          <ac:grpSpMkLst>
            <pc:docMk/>
            <pc:sldMk cId="1074321042" sldId="256"/>
            <ac:grpSpMk id="201" creationId="{811ACAAF-0664-48B6-BA1A-D03D1568E43E}"/>
          </ac:grpSpMkLst>
        </pc:grpChg>
        <pc:grpChg chg="mod">
          <ac:chgData name="Joanne" userId="48f33581-4015-4ca9-974d-afdd40af7d4a" providerId="ADAL" clId="{D6E4E252-09FD-406D-942E-903675F82E5B}" dt="2020-07-21T14:12:23.979" v="783" actId="1076"/>
          <ac:grpSpMkLst>
            <pc:docMk/>
            <pc:sldMk cId="1074321042" sldId="256"/>
            <ac:grpSpMk id="205" creationId="{F11588F9-EDE1-489A-AE5A-F12E3E234B51}"/>
          </ac:grpSpMkLst>
        </pc:grpChg>
        <pc:grpChg chg="mod">
          <ac:chgData name="Joanne" userId="48f33581-4015-4ca9-974d-afdd40af7d4a" providerId="ADAL" clId="{D6E4E252-09FD-406D-942E-903675F82E5B}" dt="2020-07-21T14:12:27.827" v="784" actId="1076"/>
          <ac:grpSpMkLst>
            <pc:docMk/>
            <pc:sldMk cId="1074321042" sldId="256"/>
            <ac:grpSpMk id="209" creationId="{AFC95943-FA09-4E4A-B145-5A45F5D56BD3}"/>
          </ac:grpSpMkLst>
        </pc:grpChg>
        <pc:grpChg chg="add mod">
          <ac:chgData name="Joanne" userId="48f33581-4015-4ca9-974d-afdd40af7d4a" providerId="ADAL" clId="{D6E4E252-09FD-406D-942E-903675F82E5B}" dt="2020-07-21T14:22:45.417" v="1166" actId="1076"/>
          <ac:grpSpMkLst>
            <pc:docMk/>
            <pc:sldMk cId="1074321042" sldId="256"/>
            <ac:grpSpMk id="220" creationId="{01B1DB7B-B990-40CE-BB77-25BAE99EE7D2}"/>
          </ac:grpSpMkLst>
        </pc:grpChg>
        <pc:grpChg chg="add mod">
          <ac:chgData name="Joanne" userId="48f33581-4015-4ca9-974d-afdd40af7d4a" providerId="ADAL" clId="{D6E4E252-09FD-406D-942E-903675F82E5B}" dt="2020-07-21T13:53:32.100" v="406" actId="1076"/>
          <ac:grpSpMkLst>
            <pc:docMk/>
            <pc:sldMk cId="1074321042" sldId="256"/>
            <ac:grpSpMk id="277" creationId="{1A67CFCC-ED4E-40A2-81A5-4FBBF148603B}"/>
          </ac:grpSpMkLst>
        </pc:grpChg>
        <pc:grpChg chg="mod">
          <ac:chgData name="Joanne" userId="48f33581-4015-4ca9-974d-afdd40af7d4a" providerId="ADAL" clId="{D6E4E252-09FD-406D-942E-903675F82E5B}" dt="2020-07-21T13:43:11.610" v="222"/>
          <ac:grpSpMkLst>
            <pc:docMk/>
            <pc:sldMk cId="1074321042" sldId="256"/>
            <ac:grpSpMk id="280" creationId="{2A5E7792-BFF4-421B-A352-082A26F494BC}"/>
          </ac:grpSpMkLst>
        </pc:grpChg>
        <pc:grpChg chg="add mod">
          <ac:chgData name="Joanne" userId="48f33581-4015-4ca9-974d-afdd40af7d4a" providerId="ADAL" clId="{D6E4E252-09FD-406D-942E-903675F82E5B}" dt="2020-07-21T13:55:00.572" v="427" actId="1076"/>
          <ac:grpSpMkLst>
            <pc:docMk/>
            <pc:sldMk cId="1074321042" sldId="256"/>
            <ac:grpSpMk id="285" creationId="{F0377E31-26D1-4C9F-9C41-23B4F8ADF245}"/>
          </ac:grpSpMkLst>
        </pc:grpChg>
        <pc:grpChg chg="mod">
          <ac:chgData name="Joanne" userId="48f33581-4015-4ca9-974d-afdd40af7d4a" providerId="ADAL" clId="{D6E4E252-09FD-406D-942E-903675F82E5B}" dt="2020-07-21T13:44:46.860" v="263"/>
          <ac:grpSpMkLst>
            <pc:docMk/>
            <pc:sldMk cId="1074321042" sldId="256"/>
            <ac:grpSpMk id="286" creationId="{450CFB85-8072-4329-B22A-73FBFAF1E54E}"/>
          </ac:grpSpMkLst>
        </pc:grpChg>
        <pc:grpChg chg="add mod">
          <ac:chgData name="Joanne" userId="48f33581-4015-4ca9-974d-afdd40af7d4a" providerId="ADAL" clId="{D6E4E252-09FD-406D-942E-903675F82E5B}" dt="2020-07-21T13:56:18.300" v="447" actId="1076"/>
          <ac:grpSpMkLst>
            <pc:docMk/>
            <pc:sldMk cId="1074321042" sldId="256"/>
            <ac:grpSpMk id="307" creationId="{D93BA92C-9126-4934-98D2-1B8958E7FC59}"/>
          </ac:grpSpMkLst>
        </pc:grpChg>
        <pc:grpChg chg="mod">
          <ac:chgData name="Joanne" userId="48f33581-4015-4ca9-974d-afdd40af7d4a" providerId="ADAL" clId="{D6E4E252-09FD-406D-942E-903675F82E5B}" dt="2020-07-21T13:51:08.300" v="367"/>
          <ac:grpSpMkLst>
            <pc:docMk/>
            <pc:sldMk cId="1074321042" sldId="256"/>
            <ac:grpSpMk id="308" creationId="{D846AE18-3076-4287-9233-6BD6E94AAFED}"/>
          </ac:grpSpMkLst>
        </pc:grpChg>
        <pc:grpChg chg="add mod">
          <ac:chgData name="Joanne" userId="48f33581-4015-4ca9-974d-afdd40af7d4a" providerId="ADAL" clId="{D6E4E252-09FD-406D-942E-903675F82E5B}" dt="2020-07-21T14:02:58.511" v="543" actId="1076"/>
          <ac:grpSpMkLst>
            <pc:docMk/>
            <pc:sldMk cId="1074321042" sldId="256"/>
            <ac:grpSpMk id="332" creationId="{5F12057A-C5F4-456A-B0A3-BB995EBD4810}"/>
          </ac:grpSpMkLst>
        </pc:grpChg>
        <pc:grpChg chg="mod">
          <ac:chgData name="Joanne" userId="48f33581-4015-4ca9-974d-afdd40af7d4a" providerId="ADAL" clId="{D6E4E252-09FD-406D-942E-903675F82E5B}" dt="2020-07-21T14:02:54.437" v="542"/>
          <ac:grpSpMkLst>
            <pc:docMk/>
            <pc:sldMk cId="1074321042" sldId="256"/>
            <ac:grpSpMk id="333" creationId="{1199BF7A-8376-48DC-8403-5BB3997866A6}"/>
          </ac:grpSpMkLst>
        </pc:grpChg>
        <pc:grpChg chg="add mod">
          <ac:chgData name="Joanne" userId="48f33581-4015-4ca9-974d-afdd40af7d4a" providerId="ADAL" clId="{D6E4E252-09FD-406D-942E-903675F82E5B}" dt="2020-07-21T14:05:31.701" v="647" actId="1076"/>
          <ac:grpSpMkLst>
            <pc:docMk/>
            <pc:sldMk cId="1074321042" sldId="256"/>
            <ac:grpSpMk id="349" creationId="{50825AF1-3CF1-4234-AF07-92E2C2B02327}"/>
          </ac:grpSpMkLst>
        </pc:grpChg>
        <pc:grpChg chg="del">
          <ac:chgData name="Joanne" userId="48f33581-4015-4ca9-974d-afdd40af7d4a" providerId="ADAL" clId="{D6E4E252-09FD-406D-942E-903675F82E5B}" dt="2020-07-21T13:47:16.295" v="339" actId="478"/>
          <ac:grpSpMkLst>
            <pc:docMk/>
            <pc:sldMk cId="1074321042" sldId="256"/>
            <ac:grpSpMk id="351" creationId="{E32CEDCA-FFDE-4AAD-901A-1B846363E213}"/>
          </ac:grpSpMkLst>
        </pc:grpChg>
        <pc:grpChg chg="add del mod">
          <ac:chgData name="Joanne" userId="48f33581-4015-4ca9-974d-afdd40af7d4a" providerId="ADAL" clId="{D6E4E252-09FD-406D-942E-903675F82E5B}" dt="2020-07-21T14:05:56.892" v="664" actId="478"/>
          <ac:grpSpMkLst>
            <pc:docMk/>
            <pc:sldMk cId="1074321042" sldId="256"/>
            <ac:grpSpMk id="374" creationId="{37BF2C63-1058-4806-AD0A-D2F04B19426D}"/>
          </ac:grpSpMkLst>
        </pc:grpChg>
        <pc:grpChg chg="add mod">
          <ac:chgData name="Joanne" userId="48f33581-4015-4ca9-974d-afdd40af7d4a" providerId="ADAL" clId="{D6E4E252-09FD-406D-942E-903675F82E5B}" dt="2020-07-21T14:06:13.579" v="667" actId="1076"/>
          <ac:grpSpMkLst>
            <pc:docMk/>
            <pc:sldMk cId="1074321042" sldId="256"/>
            <ac:grpSpMk id="378" creationId="{77A9A291-DEAC-44FD-B370-DC2A0A0BA2B5}"/>
          </ac:grpSpMkLst>
        </pc:grpChg>
        <pc:grpChg chg="add mod">
          <ac:chgData name="Joanne" userId="48f33581-4015-4ca9-974d-afdd40af7d4a" providerId="ADAL" clId="{D6E4E252-09FD-406D-942E-903675F82E5B}" dt="2020-07-21T14:11:46.100" v="771" actId="1076"/>
          <ac:grpSpMkLst>
            <pc:docMk/>
            <pc:sldMk cId="1074321042" sldId="256"/>
            <ac:grpSpMk id="383" creationId="{BB502A18-0675-40C3-B0D6-F318F868FD18}"/>
          </ac:grpSpMkLst>
        </pc:grpChg>
        <pc:grpChg chg="mod">
          <ac:chgData name="Joanne" userId="48f33581-4015-4ca9-974d-afdd40af7d4a" providerId="ADAL" clId="{D6E4E252-09FD-406D-942E-903675F82E5B}" dt="2020-07-21T14:07:12.862" v="684"/>
          <ac:grpSpMkLst>
            <pc:docMk/>
            <pc:sldMk cId="1074321042" sldId="256"/>
            <ac:grpSpMk id="384" creationId="{204C243A-F741-4CD5-8465-253B7C74C56F}"/>
          </ac:grpSpMkLst>
        </pc:grpChg>
        <pc:grpChg chg="add mod">
          <ac:chgData name="Joanne" userId="48f33581-4015-4ca9-974d-afdd40af7d4a" providerId="ADAL" clId="{D6E4E252-09FD-406D-942E-903675F82E5B}" dt="2020-07-21T14:11:56.243" v="773" actId="1076"/>
          <ac:grpSpMkLst>
            <pc:docMk/>
            <pc:sldMk cId="1074321042" sldId="256"/>
            <ac:grpSpMk id="389" creationId="{93E39D7E-4282-4338-A269-6E821F66BE64}"/>
          </ac:grpSpMkLst>
        </pc:grpChg>
        <pc:grpChg chg="add mod">
          <ac:chgData name="Joanne" userId="48f33581-4015-4ca9-974d-afdd40af7d4a" providerId="ADAL" clId="{D6E4E252-09FD-406D-942E-903675F82E5B}" dt="2020-07-21T14:08:19.309" v="716" actId="1076"/>
          <ac:grpSpMkLst>
            <pc:docMk/>
            <pc:sldMk cId="1074321042" sldId="256"/>
            <ac:grpSpMk id="395" creationId="{46FB0A1F-F536-4CF4-A4D9-92BFCCB6CF5E}"/>
          </ac:grpSpMkLst>
        </pc:grpChg>
        <pc:grpChg chg="mod">
          <ac:chgData name="Joanne" userId="48f33581-4015-4ca9-974d-afdd40af7d4a" providerId="ADAL" clId="{D6E4E252-09FD-406D-942E-903675F82E5B}" dt="2020-07-21T14:08:15.647" v="715"/>
          <ac:grpSpMkLst>
            <pc:docMk/>
            <pc:sldMk cId="1074321042" sldId="256"/>
            <ac:grpSpMk id="397" creationId="{E03155D9-EECE-415E-8ADC-CD954EBD9869}"/>
          </ac:grpSpMkLst>
        </pc:grpChg>
        <pc:grpChg chg="add del mod">
          <ac:chgData name="Joanne" userId="48f33581-4015-4ca9-974d-afdd40af7d4a" providerId="ADAL" clId="{D6E4E252-09FD-406D-942E-903675F82E5B}" dt="2020-07-21T14:08:49.435" v="721" actId="478"/>
          <ac:grpSpMkLst>
            <pc:docMk/>
            <pc:sldMk cId="1074321042" sldId="256"/>
            <ac:grpSpMk id="401" creationId="{0A1FE330-58B6-4DB5-ACBF-33CDC4948FD1}"/>
          </ac:grpSpMkLst>
        </pc:grpChg>
        <pc:grpChg chg="mod topLvl">
          <ac:chgData name="Joanne" userId="48f33581-4015-4ca9-974d-afdd40af7d4a" providerId="ADAL" clId="{D6E4E252-09FD-406D-942E-903675F82E5B}" dt="2020-07-21T14:12:17.227" v="781" actId="1076"/>
          <ac:grpSpMkLst>
            <pc:docMk/>
            <pc:sldMk cId="1074321042" sldId="256"/>
            <ac:grpSpMk id="404" creationId="{E2EFA6C9-8A8F-41FB-A1FD-DB9F015467F6}"/>
          </ac:grpSpMkLst>
        </pc:grpChg>
        <pc:grpChg chg="add mod">
          <ac:chgData name="Joanne" userId="48f33581-4015-4ca9-974d-afdd40af7d4a" providerId="ADAL" clId="{D6E4E252-09FD-406D-942E-903675F82E5B}" dt="2020-07-21T14:15:43.211" v="895" actId="1076"/>
          <ac:grpSpMkLst>
            <pc:docMk/>
            <pc:sldMk cId="1074321042" sldId="256"/>
            <ac:grpSpMk id="411" creationId="{F03F9757-256C-4F72-A2A6-7E6F0154A676}"/>
          </ac:grpSpMkLst>
        </pc:grpChg>
        <pc:grpChg chg="mod">
          <ac:chgData name="Joanne" userId="48f33581-4015-4ca9-974d-afdd40af7d4a" providerId="ADAL" clId="{D6E4E252-09FD-406D-942E-903675F82E5B}" dt="2020-07-21T14:15:31.891" v="894"/>
          <ac:grpSpMkLst>
            <pc:docMk/>
            <pc:sldMk cId="1074321042" sldId="256"/>
            <ac:grpSpMk id="412" creationId="{3CCDDA87-11C6-4407-8B1B-7A63A141E590}"/>
          </ac:grpSpMkLst>
        </pc:grpChg>
        <pc:grpChg chg="add mod">
          <ac:chgData name="Joanne" userId="48f33581-4015-4ca9-974d-afdd40af7d4a" providerId="ADAL" clId="{D6E4E252-09FD-406D-942E-903675F82E5B}" dt="2020-07-21T14:18:59.387" v="1029" actId="1076"/>
          <ac:grpSpMkLst>
            <pc:docMk/>
            <pc:sldMk cId="1074321042" sldId="256"/>
            <ac:grpSpMk id="417" creationId="{3F0F5711-636D-4ACE-8748-010B41EB04A0}"/>
          </ac:grpSpMkLst>
        </pc:grpChg>
        <pc:grpChg chg="add mod">
          <ac:chgData name="Joanne" userId="48f33581-4015-4ca9-974d-afdd40af7d4a" providerId="ADAL" clId="{D6E4E252-09FD-406D-942E-903675F82E5B}" dt="2020-07-21T14:20:03.626" v="1080" actId="14100"/>
          <ac:grpSpMkLst>
            <pc:docMk/>
            <pc:sldMk cId="1074321042" sldId="256"/>
            <ac:grpSpMk id="420" creationId="{720376D3-429E-4B6E-B31F-C64DE86F5987}"/>
          </ac:grpSpMkLst>
        </pc:grpChg>
        <pc:grpChg chg="add mod">
          <ac:chgData name="Joanne" userId="48f33581-4015-4ca9-974d-afdd40af7d4a" providerId="ADAL" clId="{D6E4E252-09FD-406D-942E-903675F82E5B}" dt="2020-07-21T14:20:12.027" v="1082" actId="1076"/>
          <ac:grpSpMkLst>
            <pc:docMk/>
            <pc:sldMk cId="1074321042" sldId="256"/>
            <ac:grpSpMk id="426" creationId="{25E907AD-514D-40A7-A83E-250C73F8AF69}"/>
          </ac:grpSpMkLst>
        </pc:grpChg>
        <pc:grpChg chg="add mod">
          <ac:chgData name="Joanne" userId="48f33581-4015-4ca9-974d-afdd40af7d4a" providerId="ADAL" clId="{D6E4E252-09FD-406D-942E-903675F82E5B}" dt="2020-07-21T14:20:29.595" v="1095" actId="1076"/>
          <ac:grpSpMkLst>
            <pc:docMk/>
            <pc:sldMk cId="1074321042" sldId="256"/>
            <ac:grpSpMk id="429" creationId="{E20916A6-4646-40AC-80D7-4C506D4D8287}"/>
          </ac:grpSpMkLst>
        </pc:grpChg>
        <pc:grpChg chg="add mod">
          <ac:chgData name="Joanne" userId="48f33581-4015-4ca9-974d-afdd40af7d4a" providerId="ADAL" clId="{D6E4E252-09FD-406D-942E-903675F82E5B}" dt="2020-07-21T14:25:05.563" v="1237" actId="1076"/>
          <ac:grpSpMkLst>
            <pc:docMk/>
            <pc:sldMk cId="1074321042" sldId="256"/>
            <ac:grpSpMk id="432" creationId="{E7C69ABA-C9F8-4614-87BE-2B38F66598E8}"/>
          </ac:grpSpMkLst>
        </pc:grpChg>
        <pc:grpChg chg="add mod">
          <ac:chgData name="Joanne" userId="48f33581-4015-4ca9-974d-afdd40af7d4a" providerId="ADAL" clId="{D6E4E252-09FD-406D-942E-903675F82E5B}" dt="2020-07-21T17:31:31.759" v="1381" actId="1076"/>
          <ac:grpSpMkLst>
            <pc:docMk/>
            <pc:sldMk cId="1074321042" sldId="256"/>
            <ac:grpSpMk id="439" creationId="{BA543E55-B56F-44A5-A78D-8822F863F592}"/>
          </ac:grpSpMkLst>
        </pc:grpChg>
        <pc:grpChg chg="mod">
          <ac:chgData name="Joanne" userId="48f33581-4015-4ca9-974d-afdd40af7d4a" providerId="ADAL" clId="{D6E4E252-09FD-406D-942E-903675F82E5B}" dt="2020-07-21T17:30:53.299" v="1355"/>
          <ac:grpSpMkLst>
            <pc:docMk/>
            <pc:sldMk cId="1074321042" sldId="256"/>
            <ac:grpSpMk id="440" creationId="{3C9D7E24-B50F-4CE8-BF71-BF8283872DFB}"/>
          </ac:grpSpMkLst>
        </pc:grpChg>
        <pc:grpChg chg="add mod">
          <ac:chgData name="Joanne" userId="48f33581-4015-4ca9-974d-afdd40af7d4a" providerId="ADAL" clId="{D6E4E252-09FD-406D-942E-903675F82E5B}" dt="2020-07-21T17:34:14.726" v="1448" actId="1076"/>
          <ac:grpSpMkLst>
            <pc:docMk/>
            <pc:sldMk cId="1074321042" sldId="256"/>
            <ac:grpSpMk id="445" creationId="{490AAF22-E4B0-423E-A123-FFEA446119A5}"/>
          </ac:grpSpMkLst>
        </pc:grpChg>
        <pc:grpChg chg="mod">
          <ac:chgData name="Joanne" userId="48f33581-4015-4ca9-974d-afdd40af7d4a" providerId="ADAL" clId="{D6E4E252-09FD-406D-942E-903675F82E5B}" dt="2020-07-21T17:34:04.037" v="1446"/>
          <ac:grpSpMkLst>
            <pc:docMk/>
            <pc:sldMk cId="1074321042" sldId="256"/>
            <ac:grpSpMk id="446" creationId="{EF4DB5AE-15EF-46FF-9194-E9391F148501}"/>
          </ac:grpSpMkLst>
        </pc:grpChg>
        <pc:grpChg chg="add mod">
          <ac:chgData name="Joanne" userId="48f33581-4015-4ca9-974d-afdd40af7d4a" providerId="ADAL" clId="{D6E4E252-09FD-406D-942E-903675F82E5B}" dt="2020-07-21T17:35:33.455" v="1539" actId="1076"/>
          <ac:grpSpMkLst>
            <pc:docMk/>
            <pc:sldMk cId="1074321042" sldId="256"/>
            <ac:grpSpMk id="452" creationId="{B8BF09B9-5EF5-4842-A232-D300F3E6711F}"/>
          </ac:grpSpMkLst>
        </pc:grpChg>
        <pc:grpChg chg="add mod">
          <ac:chgData name="Joanne" userId="48f33581-4015-4ca9-974d-afdd40af7d4a" providerId="ADAL" clId="{D6E4E252-09FD-406D-942E-903675F82E5B}" dt="2020-07-21T17:36:12.943" v="1555" actId="1076"/>
          <ac:grpSpMkLst>
            <pc:docMk/>
            <pc:sldMk cId="1074321042" sldId="256"/>
            <ac:grpSpMk id="456" creationId="{261E9005-0001-4552-810C-1005599B2730}"/>
          </ac:grpSpMkLst>
        </pc:grpChg>
        <pc:grpChg chg="mod">
          <ac:chgData name="Joanne" userId="48f33581-4015-4ca9-974d-afdd40af7d4a" providerId="ADAL" clId="{D6E4E252-09FD-406D-942E-903675F82E5B}" dt="2020-07-21T17:36:08.150" v="1554"/>
          <ac:grpSpMkLst>
            <pc:docMk/>
            <pc:sldMk cId="1074321042" sldId="256"/>
            <ac:grpSpMk id="457" creationId="{528F1D0B-6BF2-4D38-A8E4-192BC431F61E}"/>
          </ac:grpSpMkLst>
        </pc:grpChg>
        <pc:picChg chg="mod">
          <ac:chgData name="Joanne" userId="48f33581-4015-4ca9-974d-afdd40af7d4a" providerId="ADAL" clId="{D6E4E252-09FD-406D-942E-903675F82E5B}" dt="2020-07-21T17:35:56.438" v="1553" actId="1076"/>
          <ac:picMkLst>
            <pc:docMk/>
            <pc:sldMk cId="1074321042" sldId="256"/>
            <ac:picMk id="10" creationId="{9FBB06D2-7726-480D-B588-396D0D8AEC35}"/>
          </ac:picMkLst>
        </pc:picChg>
        <pc:picChg chg="del mod">
          <ac:chgData name="Joanne" userId="48f33581-4015-4ca9-974d-afdd40af7d4a" providerId="ADAL" clId="{D6E4E252-09FD-406D-942E-903675F82E5B}" dt="2020-07-21T14:26:45.081" v="1305" actId="478"/>
          <ac:picMkLst>
            <pc:docMk/>
            <pc:sldMk cId="1074321042" sldId="256"/>
            <ac:picMk id="11" creationId="{C21D76F7-4AC8-4C96-A2EC-3E7D54F24CB9}"/>
          </ac:picMkLst>
        </pc:picChg>
        <pc:picChg chg="del mod">
          <ac:chgData name="Joanne" userId="48f33581-4015-4ca9-974d-afdd40af7d4a" providerId="ADAL" clId="{D6E4E252-09FD-406D-942E-903675F82E5B}" dt="2020-07-21T13:46:31.429" v="329" actId="478"/>
          <ac:picMkLst>
            <pc:docMk/>
            <pc:sldMk cId="1074321042" sldId="256"/>
            <ac:picMk id="13" creationId="{1CE504DE-7208-4E3B-8C3D-724C13F84E13}"/>
          </ac:picMkLst>
        </pc:picChg>
        <pc:picChg chg="mod">
          <ac:chgData name="Joanne" userId="48f33581-4015-4ca9-974d-afdd40af7d4a" providerId="ADAL" clId="{D6E4E252-09FD-406D-942E-903675F82E5B}" dt="2020-07-21T14:13:38.595" v="819" actId="1076"/>
          <ac:picMkLst>
            <pc:docMk/>
            <pc:sldMk cId="1074321042" sldId="256"/>
            <ac:picMk id="16" creationId="{397D4D7A-E44F-42BE-BE8E-5286B298B24D}"/>
          </ac:picMkLst>
        </pc:picChg>
        <pc:picChg chg="add mod">
          <ac:chgData name="Joanne" userId="48f33581-4015-4ca9-974d-afdd40af7d4a" providerId="ADAL" clId="{D6E4E252-09FD-406D-942E-903675F82E5B}" dt="2020-07-21T13:41:22.826" v="171" actId="164"/>
          <ac:picMkLst>
            <pc:docMk/>
            <pc:sldMk cId="1074321042" sldId="256"/>
            <ac:picMk id="17" creationId="{F06E3DC2-E33F-4F73-B894-CEC69C804330}"/>
          </ac:picMkLst>
        </pc:picChg>
        <pc:picChg chg="del mod">
          <ac:chgData name="Joanne" userId="48f33581-4015-4ca9-974d-afdd40af7d4a" providerId="ADAL" clId="{D6E4E252-09FD-406D-942E-903675F82E5B}" dt="2020-07-21T14:26:44.538" v="1304" actId="478"/>
          <ac:picMkLst>
            <pc:docMk/>
            <pc:sldMk cId="1074321042" sldId="256"/>
            <ac:picMk id="22" creationId="{AEB404AE-F21C-4F5E-8451-90B0B8CC34FA}"/>
          </ac:picMkLst>
        </pc:picChg>
        <pc:picChg chg="del mod">
          <ac:chgData name="Joanne" userId="48f33581-4015-4ca9-974d-afdd40af7d4a" providerId="ADAL" clId="{D6E4E252-09FD-406D-942E-903675F82E5B}" dt="2020-07-21T14:22:25.986" v="1159" actId="478"/>
          <ac:picMkLst>
            <pc:docMk/>
            <pc:sldMk cId="1074321042" sldId="256"/>
            <ac:picMk id="34" creationId="{CCFE46E0-2C12-448D-8DCC-34E5DECF8E1A}"/>
          </ac:picMkLst>
        </pc:picChg>
        <pc:picChg chg="del">
          <ac:chgData name="Joanne" userId="48f33581-4015-4ca9-974d-afdd40af7d4a" providerId="ADAL" clId="{D6E4E252-09FD-406D-942E-903675F82E5B}" dt="2020-07-21T13:40:05.831" v="165" actId="478"/>
          <ac:picMkLst>
            <pc:docMk/>
            <pc:sldMk cId="1074321042" sldId="256"/>
            <ac:picMk id="48" creationId="{A1443B5C-7C53-44FD-84ED-E8D7A1A79412}"/>
          </ac:picMkLst>
        </pc:picChg>
        <pc:picChg chg="add mod">
          <ac:chgData name="Joanne" userId="48f33581-4015-4ca9-974d-afdd40af7d4a" providerId="ADAL" clId="{D6E4E252-09FD-406D-942E-903675F82E5B}" dt="2020-07-21T13:55:43.564" v="439" actId="1076"/>
          <ac:picMkLst>
            <pc:docMk/>
            <pc:sldMk cId="1074321042" sldId="256"/>
            <ac:picMk id="60" creationId="{D8820BFE-183A-4D02-AF3D-7F0C83E80F23}"/>
          </ac:picMkLst>
        </pc:picChg>
        <pc:picChg chg="add del mod">
          <ac:chgData name="Joanne" userId="48f33581-4015-4ca9-974d-afdd40af7d4a" providerId="ADAL" clId="{D6E4E252-09FD-406D-942E-903675F82E5B}" dt="2020-07-21T13:51:00.238" v="366" actId="22"/>
          <ac:picMkLst>
            <pc:docMk/>
            <pc:sldMk cId="1074321042" sldId="256"/>
            <ac:picMk id="74" creationId="{06AD30CB-69BB-40C4-B0C1-DFB39656135B}"/>
          </ac:picMkLst>
        </pc:picChg>
        <pc:picChg chg="mod">
          <ac:chgData name="Joanne" userId="48f33581-4015-4ca9-974d-afdd40af7d4a" providerId="ADAL" clId="{D6E4E252-09FD-406D-942E-903675F82E5B}" dt="2020-07-21T13:57:02.149" v="459" actId="1076"/>
          <ac:picMkLst>
            <pc:docMk/>
            <pc:sldMk cId="1074321042" sldId="256"/>
            <ac:picMk id="85" creationId="{29B1EAFC-6F05-4ED4-8A7B-0DBD5414A61A}"/>
          </ac:picMkLst>
        </pc:picChg>
        <pc:picChg chg="mod">
          <ac:chgData name="Joanne" userId="48f33581-4015-4ca9-974d-afdd40af7d4a" providerId="ADAL" clId="{D6E4E252-09FD-406D-942E-903675F82E5B}" dt="2020-07-21T13:42:47.886" v="218" actId="1076"/>
          <ac:picMkLst>
            <pc:docMk/>
            <pc:sldMk cId="1074321042" sldId="256"/>
            <ac:picMk id="98" creationId="{0049492D-DFBF-411D-AD71-AEC130A99AAC}"/>
          </ac:picMkLst>
        </pc:picChg>
        <pc:picChg chg="del">
          <ac:chgData name="Joanne" userId="48f33581-4015-4ca9-974d-afdd40af7d4a" providerId="ADAL" clId="{D6E4E252-09FD-406D-942E-903675F82E5B}" dt="2020-07-21T14:18:36.674" v="1009" actId="478"/>
          <ac:picMkLst>
            <pc:docMk/>
            <pc:sldMk cId="1074321042" sldId="256"/>
            <ac:picMk id="107" creationId="{D1C663E6-C402-4EE6-B0E6-FAE5455D92A4}"/>
          </ac:picMkLst>
        </pc:picChg>
        <pc:picChg chg="add mod">
          <ac:chgData name="Joanne" userId="48f33581-4015-4ca9-974d-afdd40af7d4a" providerId="ADAL" clId="{D6E4E252-09FD-406D-942E-903675F82E5B}" dt="2020-07-21T14:01:02.310" v="500" actId="164"/>
          <ac:picMkLst>
            <pc:docMk/>
            <pc:sldMk cId="1074321042" sldId="256"/>
            <ac:picMk id="126" creationId="{497650CE-8AE6-47C7-B53F-C13FEE870BA2}"/>
          </ac:picMkLst>
        </pc:picChg>
        <pc:picChg chg="del">
          <ac:chgData name="Joanne" userId="48f33581-4015-4ca9-974d-afdd40af7d4a" providerId="ADAL" clId="{D6E4E252-09FD-406D-942E-903675F82E5B}" dt="2020-07-21T13:59:51.965" v="466" actId="478"/>
          <ac:picMkLst>
            <pc:docMk/>
            <pc:sldMk cId="1074321042" sldId="256"/>
            <ac:picMk id="149" creationId="{F0435E3C-7C96-403E-8F47-A03E57AF1604}"/>
          </ac:picMkLst>
        </pc:picChg>
        <pc:picChg chg="add mod modCrop">
          <ac:chgData name="Joanne" userId="48f33581-4015-4ca9-974d-afdd40af7d4a" providerId="ADAL" clId="{D6E4E252-09FD-406D-942E-903675F82E5B}" dt="2020-07-21T14:02:41.078" v="541" actId="164"/>
          <ac:picMkLst>
            <pc:docMk/>
            <pc:sldMk cId="1074321042" sldId="256"/>
            <ac:picMk id="152" creationId="{0208F0D7-08A5-4750-9760-7D8C03AACC9F}"/>
          </ac:picMkLst>
        </pc:picChg>
        <pc:picChg chg="mod">
          <ac:chgData name="Joanne" userId="48f33581-4015-4ca9-974d-afdd40af7d4a" providerId="ADAL" clId="{D6E4E252-09FD-406D-942E-903675F82E5B}" dt="2020-07-21T13:42:13.277" v="214" actId="1076"/>
          <ac:picMkLst>
            <pc:docMk/>
            <pc:sldMk cId="1074321042" sldId="256"/>
            <ac:picMk id="154" creationId="{DDD78651-4372-4F45-95B1-AA1195584DE0}"/>
          </ac:picMkLst>
        </pc:picChg>
        <pc:picChg chg="mod">
          <ac:chgData name="Joanne" userId="48f33581-4015-4ca9-974d-afdd40af7d4a" providerId="ADAL" clId="{D6E4E252-09FD-406D-942E-903675F82E5B}" dt="2020-07-21T14:06:54.099" v="683" actId="1076"/>
          <ac:picMkLst>
            <pc:docMk/>
            <pc:sldMk cId="1074321042" sldId="256"/>
            <ac:picMk id="157" creationId="{CBBE32A2-B25F-420E-976A-90B06C46F380}"/>
          </ac:picMkLst>
        </pc:picChg>
        <pc:picChg chg="del topLvl">
          <ac:chgData name="Joanne" userId="48f33581-4015-4ca9-974d-afdd40af7d4a" providerId="ADAL" clId="{D6E4E252-09FD-406D-942E-903675F82E5B}" dt="2020-07-21T14:21:19.812" v="1124" actId="478"/>
          <ac:picMkLst>
            <pc:docMk/>
            <pc:sldMk cId="1074321042" sldId="256"/>
            <ac:picMk id="159" creationId="{7F909F7E-71F9-49AA-90B9-72C731BC504B}"/>
          </ac:picMkLst>
        </pc:picChg>
        <pc:picChg chg="mod">
          <ac:chgData name="Joanne" userId="48f33581-4015-4ca9-974d-afdd40af7d4a" providerId="ADAL" clId="{D6E4E252-09FD-406D-942E-903675F82E5B}" dt="2020-07-21T13:56:41.260" v="454" actId="1076"/>
          <ac:picMkLst>
            <pc:docMk/>
            <pc:sldMk cId="1074321042" sldId="256"/>
            <ac:picMk id="160" creationId="{9B05661C-961C-4233-8F83-DE7BFB0FB7F6}"/>
          </ac:picMkLst>
        </pc:picChg>
        <pc:picChg chg="mod">
          <ac:chgData name="Joanne" userId="48f33581-4015-4ca9-974d-afdd40af7d4a" providerId="ADAL" clId="{D6E4E252-09FD-406D-942E-903675F82E5B}" dt="2020-07-21T13:56:09.152" v="445" actId="1076"/>
          <ac:picMkLst>
            <pc:docMk/>
            <pc:sldMk cId="1074321042" sldId="256"/>
            <ac:picMk id="162" creationId="{B1542EC9-212F-4563-9D28-C8DD1E0FDEE0}"/>
          </ac:picMkLst>
        </pc:picChg>
        <pc:picChg chg="mod">
          <ac:chgData name="Joanne" userId="48f33581-4015-4ca9-974d-afdd40af7d4a" providerId="ADAL" clId="{D6E4E252-09FD-406D-942E-903675F82E5B}" dt="2020-07-21T14:22:10.762" v="1156" actId="1076"/>
          <ac:picMkLst>
            <pc:docMk/>
            <pc:sldMk cId="1074321042" sldId="256"/>
            <ac:picMk id="163" creationId="{DCBF1664-5DCF-4390-9528-F714E2D42B48}"/>
          </ac:picMkLst>
        </pc:picChg>
        <pc:picChg chg="mod">
          <ac:chgData name="Joanne" userId="48f33581-4015-4ca9-974d-afdd40af7d4a" providerId="ADAL" clId="{D6E4E252-09FD-406D-942E-903675F82E5B}" dt="2020-07-21T13:54:53.660" v="425" actId="1076"/>
          <ac:picMkLst>
            <pc:docMk/>
            <pc:sldMk cId="1074321042" sldId="256"/>
            <ac:picMk id="164" creationId="{68B4CA13-2FD7-42D8-87F6-4C6CA37B67D7}"/>
          </ac:picMkLst>
        </pc:picChg>
        <pc:picChg chg="del mod">
          <ac:chgData name="Joanne" userId="48f33581-4015-4ca9-974d-afdd40af7d4a" providerId="ADAL" clId="{D6E4E252-09FD-406D-942E-903675F82E5B}" dt="2020-07-21T14:26:58.242" v="1308" actId="478"/>
          <ac:picMkLst>
            <pc:docMk/>
            <pc:sldMk cId="1074321042" sldId="256"/>
            <ac:picMk id="165" creationId="{2AB26410-C223-485F-A793-83FC3C79AD3B}"/>
          </ac:picMkLst>
        </pc:picChg>
        <pc:picChg chg="del mod">
          <ac:chgData name="Joanne" userId="48f33581-4015-4ca9-974d-afdd40af7d4a" providerId="ADAL" clId="{D6E4E252-09FD-406D-942E-903675F82E5B}" dt="2020-07-21T13:38:54.413" v="112" actId="478"/>
          <ac:picMkLst>
            <pc:docMk/>
            <pc:sldMk cId="1074321042" sldId="256"/>
            <ac:picMk id="168" creationId="{B2644536-1971-4464-BE2E-D73D433A111A}"/>
          </ac:picMkLst>
        </pc:picChg>
        <pc:picChg chg="mod ord">
          <ac:chgData name="Joanne" userId="48f33581-4015-4ca9-974d-afdd40af7d4a" providerId="ADAL" clId="{D6E4E252-09FD-406D-942E-903675F82E5B}" dt="2020-07-21T14:15:08.435" v="866" actId="1076"/>
          <ac:picMkLst>
            <pc:docMk/>
            <pc:sldMk cId="1074321042" sldId="256"/>
            <ac:picMk id="169" creationId="{C3D5DE56-700A-4D42-8D28-ABF97401E9F4}"/>
          </ac:picMkLst>
        </pc:picChg>
        <pc:picChg chg="mod">
          <ac:chgData name="Joanne" userId="48f33581-4015-4ca9-974d-afdd40af7d4a" providerId="ADAL" clId="{D6E4E252-09FD-406D-942E-903675F82E5B}" dt="2020-07-21T17:36:54.878" v="1614" actId="1076"/>
          <ac:picMkLst>
            <pc:docMk/>
            <pc:sldMk cId="1074321042" sldId="256"/>
            <ac:picMk id="170" creationId="{523C4FEF-524B-4B60-ACEE-A495904432BA}"/>
          </ac:picMkLst>
        </pc:picChg>
        <pc:picChg chg="del mod">
          <ac:chgData name="Joanne" userId="48f33581-4015-4ca9-974d-afdd40af7d4a" providerId="ADAL" clId="{D6E4E252-09FD-406D-942E-903675F82E5B}" dt="2020-07-21T13:45:42.470" v="304" actId="478"/>
          <ac:picMkLst>
            <pc:docMk/>
            <pc:sldMk cId="1074321042" sldId="256"/>
            <ac:picMk id="171" creationId="{8D196EED-C1CB-4D78-B705-01709750A2C5}"/>
          </ac:picMkLst>
        </pc:picChg>
        <pc:picChg chg="mod">
          <ac:chgData name="Joanne" userId="48f33581-4015-4ca9-974d-afdd40af7d4a" providerId="ADAL" clId="{D6E4E252-09FD-406D-942E-903675F82E5B}" dt="2020-07-21T14:10:13.419" v="761" actId="14100"/>
          <ac:picMkLst>
            <pc:docMk/>
            <pc:sldMk cId="1074321042" sldId="256"/>
            <ac:picMk id="191" creationId="{CB2617F8-5520-41BC-9F5C-93D149F9E573}"/>
          </ac:picMkLst>
        </pc:picChg>
        <pc:picChg chg="add mod">
          <ac:chgData name="Joanne" userId="48f33581-4015-4ca9-974d-afdd40af7d4a" providerId="ADAL" clId="{D6E4E252-09FD-406D-942E-903675F82E5B}" dt="2020-07-21T14:14:35.632" v="850" actId="164"/>
          <ac:picMkLst>
            <pc:docMk/>
            <pc:sldMk cId="1074321042" sldId="256"/>
            <ac:picMk id="219" creationId="{F60F15F6-E892-4F78-BCAA-9DD9DE785F0C}"/>
          </ac:picMkLst>
        </pc:picChg>
        <pc:picChg chg="add del">
          <ac:chgData name="Joanne" userId="48f33581-4015-4ca9-974d-afdd40af7d4a" providerId="ADAL" clId="{D6E4E252-09FD-406D-942E-903675F82E5B}" dt="2020-07-21T17:29:23.921" v="1316" actId="22"/>
          <ac:picMkLst>
            <pc:docMk/>
            <pc:sldMk cId="1074321042" sldId="256"/>
            <ac:picMk id="242" creationId="{B3345174-359A-40E0-8C2D-7E25555CDC3F}"/>
          </ac:picMkLst>
        </pc:picChg>
        <pc:picChg chg="add mod">
          <ac:chgData name="Joanne" userId="48f33581-4015-4ca9-974d-afdd40af7d4a" providerId="ADAL" clId="{D6E4E252-09FD-406D-942E-903675F82E5B}" dt="2020-07-21T17:30:35.423" v="1354" actId="1076"/>
          <ac:picMkLst>
            <pc:docMk/>
            <pc:sldMk cId="1074321042" sldId="256"/>
            <ac:picMk id="245" creationId="{D76D81B3-4CDF-4FC2-954C-36D576E6013A}"/>
          </ac:picMkLst>
        </pc:picChg>
        <pc:picChg chg="add mod">
          <ac:chgData name="Joanne" userId="48f33581-4015-4ca9-974d-afdd40af7d4a" providerId="ADAL" clId="{D6E4E252-09FD-406D-942E-903675F82E5B}" dt="2020-07-21T17:33:48.751" v="1445" actId="1076"/>
          <ac:picMkLst>
            <pc:docMk/>
            <pc:sldMk cId="1074321042" sldId="256"/>
            <ac:picMk id="268" creationId="{74056DFC-1901-4D4B-BE88-B701369814FF}"/>
          </ac:picMkLst>
        </pc:picChg>
        <pc:picChg chg="mod">
          <ac:chgData name="Joanne" userId="48f33581-4015-4ca9-974d-afdd40af7d4a" providerId="ADAL" clId="{D6E4E252-09FD-406D-942E-903675F82E5B}" dt="2020-07-21T13:43:27.965" v="225" actId="1076"/>
          <ac:picMkLst>
            <pc:docMk/>
            <pc:sldMk cId="1074321042" sldId="256"/>
            <ac:picMk id="281" creationId="{B951D6DE-E21F-41CB-BB7D-D5A2AA09EEA8}"/>
          </ac:picMkLst>
        </pc:picChg>
        <pc:picChg chg="mod">
          <ac:chgData name="Joanne" userId="48f33581-4015-4ca9-974d-afdd40af7d4a" providerId="ADAL" clId="{D6E4E252-09FD-406D-942E-903675F82E5B}" dt="2020-07-21T13:44:46.860" v="263"/>
          <ac:picMkLst>
            <pc:docMk/>
            <pc:sldMk cId="1074321042" sldId="256"/>
            <ac:picMk id="287" creationId="{E6F1AB9E-F60F-4A1A-A338-2588E64DBAF8}"/>
          </ac:picMkLst>
        </pc:picChg>
        <pc:picChg chg="mod">
          <ac:chgData name="Joanne" userId="48f33581-4015-4ca9-974d-afdd40af7d4a" providerId="ADAL" clId="{D6E4E252-09FD-406D-942E-903675F82E5B}" dt="2020-07-21T13:56:20.900" v="448" actId="14100"/>
          <ac:picMkLst>
            <pc:docMk/>
            <pc:sldMk cId="1074321042" sldId="256"/>
            <ac:picMk id="309" creationId="{729ED6BF-DC14-4867-8CC9-A001FF048E0F}"/>
          </ac:picMkLst>
        </pc:picChg>
        <pc:picChg chg="del">
          <ac:chgData name="Joanne" userId="48f33581-4015-4ca9-974d-afdd40af7d4a" providerId="ADAL" clId="{D6E4E252-09FD-406D-942E-903675F82E5B}" dt="2020-07-21T17:34:54.497" v="1490" actId="478"/>
          <ac:picMkLst>
            <pc:docMk/>
            <pc:sldMk cId="1074321042" sldId="256"/>
            <ac:picMk id="337" creationId="{00000000-0000-0000-0000-000000000000}"/>
          </ac:picMkLst>
        </pc:picChg>
        <pc:picChg chg="mod">
          <ac:chgData name="Joanne" userId="48f33581-4015-4ca9-974d-afdd40af7d4a" providerId="ADAL" clId="{D6E4E252-09FD-406D-942E-903675F82E5B}" dt="2020-07-21T17:31:38.334" v="1382" actId="1076"/>
          <ac:picMkLst>
            <pc:docMk/>
            <pc:sldMk cId="1074321042" sldId="256"/>
            <ac:picMk id="338" creationId="{00000000-0000-0000-0000-000000000000}"/>
          </ac:picMkLst>
        </pc:picChg>
        <pc:picChg chg="mod">
          <ac:chgData name="Joanne" userId="48f33581-4015-4ca9-974d-afdd40af7d4a" providerId="ADAL" clId="{D6E4E252-09FD-406D-942E-903675F82E5B}" dt="2020-07-21T14:02:54.437" v="542"/>
          <ac:picMkLst>
            <pc:docMk/>
            <pc:sldMk cId="1074321042" sldId="256"/>
            <ac:picMk id="340" creationId="{E1D256F3-B3B3-4B3A-9FC4-57FDF9E9DE87}"/>
          </ac:picMkLst>
        </pc:picChg>
        <pc:picChg chg="mod">
          <ac:chgData name="Joanne" userId="48f33581-4015-4ca9-974d-afdd40af7d4a" providerId="ADAL" clId="{D6E4E252-09FD-406D-942E-903675F82E5B}" dt="2020-07-21T14:17:53.211" v="963" actId="1076"/>
          <ac:picMkLst>
            <pc:docMk/>
            <pc:sldMk cId="1074321042" sldId="256"/>
            <ac:picMk id="342" creationId="{00000000-0000-0000-0000-000000000000}"/>
          </ac:picMkLst>
        </pc:picChg>
        <pc:picChg chg="del mod">
          <ac:chgData name="Joanne" userId="48f33581-4015-4ca9-974d-afdd40af7d4a" providerId="ADAL" clId="{D6E4E252-09FD-406D-942E-903675F82E5B}" dt="2020-07-21T14:01:51.732" v="533" actId="478"/>
          <ac:picMkLst>
            <pc:docMk/>
            <pc:sldMk cId="1074321042" sldId="256"/>
            <ac:picMk id="348" creationId="{00000000-0000-0000-0000-000000000000}"/>
          </ac:picMkLst>
        </pc:picChg>
        <pc:picChg chg="mod">
          <ac:chgData name="Joanne" userId="48f33581-4015-4ca9-974d-afdd40af7d4a" providerId="ADAL" clId="{D6E4E252-09FD-406D-942E-903675F82E5B}" dt="2020-07-21T14:05:49.410" v="662"/>
          <ac:picMkLst>
            <pc:docMk/>
            <pc:sldMk cId="1074321042" sldId="256"/>
            <ac:picMk id="376" creationId="{6FEC8D37-65F7-468A-973F-7FC79542BDB2}"/>
          </ac:picMkLst>
        </pc:picChg>
        <pc:picChg chg="mod">
          <ac:chgData name="Joanne" userId="48f33581-4015-4ca9-974d-afdd40af7d4a" providerId="ADAL" clId="{D6E4E252-09FD-406D-942E-903675F82E5B}" dt="2020-07-21T14:06:27.235" v="670" actId="1076"/>
          <ac:picMkLst>
            <pc:docMk/>
            <pc:sldMk cId="1074321042" sldId="256"/>
            <ac:picMk id="381" creationId="{3007713C-E408-4B99-A082-4B7A2EC646BA}"/>
          </ac:picMkLst>
        </pc:picChg>
        <pc:picChg chg="mod">
          <ac:chgData name="Joanne" userId="48f33581-4015-4ca9-974d-afdd40af7d4a" providerId="ADAL" clId="{D6E4E252-09FD-406D-942E-903675F82E5B}" dt="2020-07-21T14:11:38.891" v="769" actId="1076"/>
          <ac:picMkLst>
            <pc:docMk/>
            <pc:sldMk cId="1074321042" sldId="256"/>
            <ac:picMk id="385" creationId="{3AA41FF3-1513-4D14-927A-8A38A522792B}"/>
          </ac:picMkLst>
        </pc:picChg>
        <pc:picChg chg="mod">
          <ac:chgData name="Joanne" userId="48f33581-4015-4ca9-974d-afdd40af7d4a" providerId="ADAL" clId="{D6E4E252-09FD-406D-942E-903675F82E5B}" dt="2020-07-21T14:08:08.115" v="714" actId="1076"/>
          <ac:picMkLst>
            <pc:docMk/>
            <pc:sldMk cId="1074321042" sldId="256"/>
            <ac:picMk id="394" creationId="{1A48126B-2883-41A8-A925-FC1D1EA13964}"/>
          </ac:picMkLst>
        </pc:picChg>
        <pc:picChg chg="mod">
          <ac:chgData name="Joanne" userId="48f33581-4015-4ca9-974d-afdd40af7d4a" providerId="ADAL" clId="{D6E4E252-09FD-406D-942E-903675F82E5B}" dt="2020-07-21T14:12:13.195" v="780" actId="1076"/>
          <ac:picMkLst>
            <pc:docMk/>
            <pc:sldMk cId="1074321042" sldId="256"/>
            <ac:picMk id="396" creationId="{3AFCE184-B8CB-4731-A856-75E8A87516A7}"/>
          </ac:picMkLst>
        </pc:picChg>
        <pc:picChg chg="del mod topLvl">
          <ac:chgData name="Joanne" userId="48f33581-4015-4ca9-974d-afdd40af7d4a" providerId="ADAL" clId="{D6E4E252-09FD-406D-942E-903675F82E5B}" dt="2020-07-21T14:08:49.435" v="721" actId="478"/>
          <ac:picMkLst>
            <pc:docMk/>
            <pc:sldMk cId="1074321042" sldId="256"/>
            <ac:picMk id="403" creationId="{830DF546-73EC-4CE8-9ABB-188902CA574B}"/>
          </ac:picMkLst>
        </pc:picChg>
        <pc:picChg chg="mod">
          <ac:chgData name="Joanne" userId="48f33581-4015-4ca9-974d-afdd40af7d4a" providerId="ADAL" clId="{D6E4E252-09FD-406D-942E-903675F82E5B}" dt="2020-07-21T14:15:31.891" v="894"/>
          <ac:picMkLst>
            <pc:docMk/>
            <pc:sldMk cId="1074321042" sldId="256"/>
            <ac:picMk id="413" creationId="{EFA9D089-9D86-4DC7-AAD7-440BB9ADFB6D}"/>
          </ac:picMkLst>
        </pc:picChg>
        <pc:picChg chg="mod">
          <ac:chgData name="Joanne" userId="48f33581-4015-4ca9-974d-afdd40af7d4a" providerId="ADAL" clId="{D6E4E252-09FD-406D-942E-903675F82E5B}" dt="2020-07-21T14:25:00.121" v="1236"/>
          <ac:picMkLst>
            <pc:docMk/>
            <pc:sldMk cId="1074321042" sldId="256"/>
            <ac:picMk id="434" creationId="{E784EB79-7D32-471A-82F8-34301CE0D7B9}"/>
          </ac:picMkLst>
        </pc:picChg>
        <pc:picChg chg="mod">
          <ac:chgData name="Joanne" userId="48f33581-4015-4ca9-974d-afdd40af7d4a" providerId="ADAL" clId="{D6E4E252-09FD-406D-942E-903675F82E5B}" dt="2020-07-21T17:32:01.151" v="1389" actId="1076"/>
          <ac:picMkLst>
            <pc:docMk/>
            <pc:sldMk cId="1074321042" sldId="256"/>
            <ac:picMk id="441" creationId="{52F8D0F3-02D3-4D0C-B76F-F53E36AD45BC}"/>
          </ac:picMkLst>
        </pc:picChg>
        <pc:picChg chg="mod">
          <ac:chgData name="Joanne" userId="48f33581-4015-4ca9-974d-afdd40af7d4a" providerId="ADAL" clId="{D6E4E252-09FD-406D-942E-903675F82E5B}" dt="2020-07-21T17:34:04.037" v="1446"/>
          <ac:picMkLst>
            <pc:docMk/>
            <pc:sldMk cId="1074321042" sldId="256"/>
            <ac:picMk id="447" creationId="{149DEBE9-C6A2-489F-8EE8-DCF3EAD30CAB}"/>
          </ac:picMkLst>
        </pc:picChg>
        <pc:picChg chg="mod">
          <ac:chgData name="Joanne" userId="48f33581-4015-4ca9-974d-afdd40af7d4a" providerId="ADAL" clId="{D6E4E252-09FD-406D-942E-903675F82E5B}" dt="2020-07-21T17:35:52.526" v="1552" actId="1076"/>
          <ac:picMkLst>
            <pc:docMk/>
            <pc:sldMk cId="1074321042" sldId="256"/>
            <ac:picMk id="455" creationId="{B4503D2A-FD42-4EB2-94EA-E9ECDA12546E}"/>
          </ac:picMkLst>
        </pc:picChg>
        <pc:picChg chg="mod">
          <ac:chgData name="Joanne" userId="48f33581-4015-4ca9-974d-afdd40af7d4a" providerId="ADAL" clId="{D6E4E252-09FD-406D-942E-903675F82E5B}" dt="2020-07-21T17:36:08.150" v="1554"/>
          <ac:picMkLst>
            <pc:docMk/>
            <pc:sldMk cId="1074321042" sldId="256"/>
            <ac:picMk id="458" creationId="{EB2ECFEC-4AF6-43AE-8FFD-0257BA2F60AB}"/>
          </ac:picMkLst>
        </pc:picChg>
        <pc:picChg chg="del">
          <ac:chgData name="Joanne" userId="48f33581-4015-4ca9-974d-afdd40af7d4a" providerId="ADAL" clId="{D6E4E252-09FD-406D-942E-903675F82E5B}" dt="2020-07-21T17:32:19.064" v="1392" actId="478"/>
          <ac:picMkLst>
            <pc:docMk/>
            <pc:sldMk cId="1074321042" sldId="256"/>
            <ac:picMk id="708" creationId="{1FDB4158-C97B-485A-9493-41C7BA2E0DF6}"/>
          </ac:picMkLst>
        </pc:picChg>
        <pc:cxnChg chg="mod topLvl">
          <ac:chgData name="Joanne" userId="48f33581-4015-4ca9-974d-afdd40af7d4a" providerId="ADAL" clId="{D6E4E252-09FD-406D-942E-903675F82E5B}" dt="2020-07-21T13:55:57.645" v="442" actId="14100"/>
          <ac:cxnSpMkLst>
            <pc:docMk/>
            <pc:sldMk cId="1074321042" sldId="256"/>
            <ac:cxnSpMk id="101" creationId="{ED5654B3-6730-9743-8B5B-BB63078882F5}"/>
          </ac:cxnSpMkLst>
        </pc:cxnChg>
        <pc:cxnChg chg="del topLvl">
          <ac:chgData name="Joanne" userId="48f33581-4015-4ca9-974d-afdd40af7d4a" providerId="ADAL" clId="{D6E4E252-09FD-406D-942E-903675F82E5B}" dt="2020-07-21T13:45:43.269" v="305" actId="478"/>
          <ac:cxnSpMkLst>
            <pc:docMk/>
            <pc:sldMk cId="1074321042" sldId="256"/>
            <ac:cxnSpMk id="199" creationId="{0F685D08-517F-4796-A809-EDC1A533C27F}"/>
          </ac:cxnSpMkLst>
        </pc:cxnChg>
        <pc:cxnChg chg="mod">
          <ac:chgData name="Joanne" userId="48f33581-4015-4ca9-974d-afdd40af7d4a" providerId="ADAL" clId="{D6E4E252-09FD-406D-942E-903675F82E5B}" dt="2020-07-21T14:23:21.692" v="1172" actId="14100"/>
          <ac:cxnSpMkLst>
            <pc:docMk/>
            <pc:sldMk cId="1074321042" sldId="256"/>
            <ac:cxnSpMk id="222" creationId="{132DF093-6642-4406-BDD0-1E97A98187BD}"/>
          </ac:cxnSpMkLst>
        </pc:cxnChg>
        <pc:cxnChg chg="mod">
          <ac:chgData name="Joanne" userId="48f33581-4015-4ca9-974d-afdd40af7d4a" providerId="ADAL" clId="{D6E4E252-09FD-406D-942E-903675F82E5B}" dt="2020-07-21T14:00:42.452" v="480" actId="14100"/>
          <ac:cxnSpMkLst>
            <pc:docMk/>
            <pc:sldMk cId="1074321042" sldId="256"/>
            <ac:cxnSpMk id="237" creationId="{7B93817D-4DD4-48F0-B553-CECA3C0BC732}"/>
          </ac:cxnSpMkLst>
        </pc:cxnChg>
        <pc:cxnChg chg="mod">
          <ac:chgData name="Joanne" userId="48f33581-4015-4ca9-974d-afdd40af7d4a" providerId="ADAL" clId="{D6E4E252-09FD-406D-942E-903675F82E5B}" dt="2020-07-21T13:53:01.669" v="400" actId="14100"/>
          <ac:cxnSpMkLst>
            <pc:docMk/>
            <pc:sldMk cId="1074321042" sldId="256"/>
            <ac:cxnSpMk id="259" creationId="{BEAF29EE-0050-4A4F-AF4B-0518661AE57E}"/>
          </ac:cxnSpMkLst>
        </pc:cxnChg>
        <pc:cxnChg chg="mod">
          <ac:chgData name="Joanne" userId="48f33581-4015-4ca9-974d-afdd40af7d4a" providerId="ADAL" clId="{D6E4E252-09FD-406D-942E-903675F82E5B}" dt="2020-07-21T13:54:51.343" v="424" actId="14100"/>
          <ac:cxnSpMkLst>
            <pc:docMk/>
            <pc:sldMk cId="1074321042" sldId="256"/>
            <ac:cxnSpMk id="263" creationId="{BEAF29EE-0050-4A4F-AF4B-0518661AE57E}"/>
          </ac:cxnSpMkLst>
        </pc:cxnChg>
        <pc:cxnChg chg="mod">
          <ac:chgData name="Joanne" userId="48f33581-4015-4ca9-974d-afdd40af7d4a" providerId="ADAL" clId="{D6E4E252-09FD-406D-942E-903675F82E5B}" dt="2020-07-21T14:26:48.802" v="1306" actId="478"/>
          <ac:cxnSpMkLst>
            <pc:docMk/>
            <pc:sldMk cId="1074321042" sldId="256"/>
            <ac:cxnSpMk id="271" creationId="{18BD01B8-1742-41FF-A71E-7227A2D4C57D}"/>
          </ac:cxnSpMkLst>
        </pc:cxnChg>
        <pc:cxnChg chg="mod">
          <ac:chgData name="Joanne" userId="48f33581-4015-4ca9-974d-afdd40af7d4a" providerId="ADAL" clId="{D6E4E252-09FD-406D-942E-903675F82E5B}" dt="2020-07-21T13:53:43.357" v="409" actId="14100"/>
          <ac:cxnSpMkLst>
            <pc:docMk/>
            <pc:sldMk cId="1074321042" sldId="256"/>
            <ac:cxnSpMk id="283" creationId="{FA6CEC34-884C-49D6-BEF8-41D639763685}"/>
          </ac:cxnSpMkLst>
        </pc:cxnChg>
        <pc:cxnChg chg="mod">
          <ac:chgData name="Joanne" userId="48f33581-4015-4ca9-974d-afdd40af7d4a" providerId="ADAL" clId="{D6E4E252-09FD-406D-942E-903675F82E5B}" dt="2020-07-21T13:55:04.983" v="428" actId="14100"/>
          <ac:cxnSpMkLst>
            <pc:docMk/>
            <pc:sldMk cId="1074321042" sldId="256"/>
            <ac:cxnSpMk id="288" creationId="{766B354E-C5DA-465F-83D7-38AE6F8B199A}"/>
          </ac:cxnSpMkLst>
        </pc:cxnChg>
        <pc:cxnChg chg="mod">
          <ac:chgData name="Joanne" userId="48f33581-4015-4ca9-974d-afdd40af7d4a" providerId="ADAL" clId="{D6E4E252-09FD-406D-942E-903675F82E5B}" dt="2020-07-21T13:51:16.765" v="369" actId="14100"/>
          <ac:cxnSpMkLst>
            <pc:docMk/>
            <pc:sldMk cId="1074321042" sldId="256"/>
            <ac:cxnSpMk id="311" creationId="{6E6A2138-DB86-4047-838C-BF15F0C6E5DF}"/>
          </ac:cxnSpMkLst>
        </pc:cxnChg>
        <pc:cxnChg chg="mod">
          <ac:chgData name="Joanne" userId="48f33581-4015-4ca9-974d-afdd40af7d4a" providerId="ADAL" clId="{D6E4E252-09FD-406D-942E-903675F82E5B}" dt="2020-07-21T13:54:23.268" v="419" actId="14100"/>
          <ac:cxnSpMkLst>
            <pc:docMk/>
            <pc:sldMk cId="1074321042" sldId="256"/>
            <ac:cxnSpMk id="329" creationId="{D8FE89EB-BF86-E64A-8A5A-7463636CC8B2}"/>
          </ac:cxnSpMkLst>
        </pc:cxnChg>
        <pc:cxnChg chg="mod">
          <ac:chgData name="Joanne" userId="48f33581-4015-4ca9-974d-afdd40af7d4a" providerId="ADAL" clId="{D6E4E252-09FD-406D-942E-903675F82E5B}" dt="2020-07-21T17:33:01.688" v="1439" actId="14100"/>
          <ac:cxnSpMkLst>
            <pc:docMk/>
            <pc:sldMk cId="1074321042" sldId="256"/>
            <ac:cxnSpMk id="330" creationId="{22821085-9B01-1643-85C1-C64AF10D1D68}"/>
          </ac:cxnSpMkLst>
        </pc:cxnChg>
        <pc:cxnChg chg="mod">
          <ac:chgData name="Joanne" userId="48f33581-4015-4ca9-974d-afdd40af7d4a" providerId="ADAL" clId="{D6E4E252-09FD-406D-942E-903675F82E5B}" dt="2020-07-21T14:24:41.202" v="1235" actId="14100"/>
          <ac:cxnSpMkLst>
            <pc:docMk/>
            <pc:sldMk cId="1074321042" sldId="256"/>
            <ac:cxnSpMk id="331" creationId="{7E040C18-2E53-40CA-BFAD-62C81655A485}"/>
          </ac:cxnSpMkLst>
        </pc:cxnChg>
        <pc:cxnChg chg="mod">
          <ac:chgData name="Joanne" userId="48f33581-4015-4ca9-974d-afdd40af7d4a" providerId="ADAL" clId="{D6E4E252-09FD-406D-942E-903675F82E5B}" dt="2020-07-21T17:35:08.358" v="1501" actId="6549"/>
          <ac:cxnSpMkLst>
            <pc:docMk/>
            <pc:sldMk cId="1074321042" sldId="256"/>
            <ac:cxnSpMk id="335" creationId="{D8FE89EB-BF86-E64A-8A5A-7463636CC8B2}"/>
          </ac:cxnSpMkLst>
        </pc:cxnChg>
        <pc:cxnChg chg="mod">
          <ac:chgData name="Joanne" userId="48f33581-4015-4ca9-974d-afdd40af7d4a" providerId="ADAL" clId="{D6E4E252-09FD-406D-942E-903675F82E5B}" dt="2020-07-21T14:02:54.437" v="542"/>
          <ac:cxnSpMkLst>
            <pc:docMk/>
            <pc:sldMk cId="1074321042" sldId="256"/>
            <ac:cxnSpMk id="343" creationId="{CF076436-C422-4038-AC10-5DBB951C5C32}"/>
          </ac:cxnSpMkLst>
        </pc:cxnChg>
        <pc:cxnChg chg="add mod">
          <ac:chgData name="Joanne" userId="48f33581-4015-4ca9-974d-afdd40af7d4a" providerId="ADAL" clId="{D6E4E252-09FD-406D-942E-903675F82E5B}" dt="2020-07-21T14:05:19.348" v="644" actId="14100"/>
          <ac:cxnSpMkLst>
            <pc:docMk/>
            <pc:sldMk cId="1074321042" sldId="256"/>
            <ac:cxnSpMk id="346" creationId="{078A3DF5-133A-45B2-85C0-8BA20F4E5E46}"/>
          </ac:cxnSpMkLst>
        </pc:cxnChg>
        <pc:cxnChg chg="mod">
          <ac:chgData name="Joanne" userId="48f33581-4015-4ca9-974d-afdd40af7d4a" providerId="ADAL" clId="{D6E4E252-09FD-406D-942E-903675F82E5B}" dt="2020-07-21T13:39:04.662" v="115" actId="478"/>
          <ac:cxnSpMkLst>
            <pc:docMk/>
            <pc:sldMk cId="1074321042" sldId="256"/>
            <ac:cxnSpMk id="357" creationId="{597B745C-9C2B-4C95-AF4A-B1B97E46037E}"/>
          </ac:cxnSpMkLst>
        </pc:cxnChg>
        <pc:cxnChg chg="mod">
          <ac:chgData name="Joanne" userId="48f33581-4015-4ca9-974d-afdd40af7d4a" providerId="ADAL" clId="{D6E4E252-09FD-406D-942E-903675F82E5B}" dt="2020-07-21T13:47:03.125" v="335" actId="478"/>
          <ac:cxnSpMkLst>
            <pc:docMk/>
            <pc:sldMk cId="1074321042" sldId="256"/>
            <ac:cxnSpMk id="358" creationId="{54D87780-00FE-494F-A80E-5D77BA2AD908}"/>
          </ac:cxnSpMkLst>
        </pc:cxnChg>
        <pc:cxnChg chg="mod">
          <ac:chgData name="Joanne" userId="48f33581-4015-4ca9-974d-afdd40af7d4a" providerId="ADAL" clId="{D6E4E252-09FD-406D-942E-903675F82E5B}" dt="2020-07-21T14:01:33.172" v="503" actId="14100"/>
          <ac:cxnSpMkLst>
            <pc:docMk/>
            <pc:sldMk cId="1074321042" sldId="256"/>
            <ac:cxnSpMk id="369" creationId="{1FCE7F47-DCBD-44E5-8F98-38CD2E5C153F}"/>
          </ac:cxnSpMkLst>
        </pc:cxnChg>
        <pc:cxnChg chg="mod">
          <ac:chgData name="Joanne" userId="48f33581-4015-4ca9-974d-afdd40af7d4a" providerId="ADAL" clId="{D6E4E252-09FD-406D-942E-903675F82E5B}" dt="2020-07-21T14:05:27.930" v="646"/>
          <ac:cxnSpMkLst>
            <pc:docMk/>
            <pc:sldMk cId="1074321042" sldId="256"/>
            <ac:cxnSpMk id="371" creationId="{45ADFD0D-D0E7-449D-BD19-DA355CC86B61}"/>
          </ac:cxnSpMkLst>
        </pc:cxnChg>
        <pc:cxnChg chg="mod">
          <ac:chgData name="Joanne" userId="48f33581-4015-4ca9-974d-afdd40af7d4a" providerId="ADAL" clId="{D6E4E252-09FD-406D-942E-903675F82E5B}" dt="2020-07-21T14:05:49.410" v="662"/>
          <ac:cxnSpMkLst>
            <pc:docMk/>
            <pc:sldMk cId="1074321042" sldId="256"/>
            <ac:cxnSpMk id="375" creationId="{004444CD-B493-4E34-AFDF-3A53EA6BF516}"/>
          </ac:cxnSpMkLst>
        </pc:cxnChg>
        <pc:cxnChg chg="mod">
          <ac:chgData name="Joanne" userId="48f33581-4015-4ca9-974d-afdd40af7d4a" providerId="ADAL" clId="{D6E4E252-09FD-406D-942E-903675F82E5B}" dt="2020-07-21T14:06:24.195" v="669" actId="14100"/>
          <ac:cxnSpMkLst>
            <pc:docMk/>
            <pc:sldMk cId="1074321042" sldId="256"/>
            <ac:cxnSpMk id="379" creationId="{71BA8C97-A6C4-444B-B772-0080B6B7CE90}"/>
          </ac:cxnSpMkLst>
        </pc:cxnChg>
        <pc:cxnChg chg="mod">
          <ac:chgData name="Joanne" userId="48f33581-4015-4ca9-974d-afdd40af7d4a" providerId="ADAL" clId="{D6E4E252-09FD-406D-942E-903675F82E5B}" dt="2020-07-21T14:11:49.194" v="772" actId="1076"/>
          <ac:cxnSpMkLst>
            <pc:docMk/>
            <pc:sldMk cId="1074321042" sldId="256"/>
            <ac:cxnSpMk id="387" creationId="{03A425EB-05D3-42C8-ACCD-3ADE33C42CE7}"/>
          </ac:cxnSpMkLst>
        </pc:cxnChg>
        <pc:cxnChg chg="mod">
          <ac:chgData name="Joanne" userId="48f33581-4015-4ca9-974d-afdd40af7d4a" providerId="ADAL" clId="{D6E4E252-09FD-406D-942E-903675F82E5B}" dt="2020-07-21T14:07:57.680" v="712"/>
          <ac:cxnSpMkLst>
            <pc:docMk/>
            <pc:sldMk cId="1074321042" sldId="256"/>
            <ac:cxnSpMk id="390" creationId="{AC7B5617-6DA8-4DAA-9D0E-F80840F1D8BB}"/>
          </ac:cxnSpMkLst>
        </pc:cxnChg>
        <pc:cxnChg chg="mod">
          <ac:chgData name="Joanne" userId="48f33581-4015-4ca9-974d-afdd40af7d4a" providerId="ADAL" clId="{D6E4E252-09FD-406D-942E-903675F82E5B}" dt="2020-07-21T14:06:50.755" v="682" actId="1076"/>
          <ac:cxnSpMkLst>
            <pc:docMk/>
            <pc:sldMk cId="1074321042" sldId="256"/>
            <ac:cxnSpMk id="391" creationId="{39981D08-B8AF-4086-AE03-C44C8CE55DC7}"/>
          </ac:cxnSpMkLst>
        </pc:cxnChg>
        <pc:cxnChg chg="mod">
          <ac:chgData name="Joanne" userId="48f33581-4015-4ca9-974d-afdd40af7d4a" providerId="ADAL" clId="{D6E4E252-09FD-406D-942E-903675F82E5B}" dt="2020-07-21T14:18:12.012" v="966" actId="14100"/>
          <ac:cxnSpMkLst>
            <pc:docMk/>
            <pc:sldMk cId="1074321042" sldId="256"/>
            <ac:cxnSpMk id="392" creationId="{D8FE89EB-BF86-E64A-8A5A-7463636CC8B2}"/>
          </ac:cxnSpMkLst>
        </pc:cxnChg>
        <pc:cxnChg chg="mod">
          <ac:chgData name="Joanne" userId="48f33581-4015-4ca9-974d-afdd40af7d4a" providerId="ADAL" clId="{D6E4E252-09FD-406D-942E-903675F82E5B}" dt="2020-07-21T14:12:09.395" v="778" actId="14100"/>
          <ac:cxnSpMkLst>
            <pc:docMk/>
            <pc:sldMk cId="1074321042" sldId="256"/>
            <ac:cxnSpMk id="398" creationId="{7CFFCB04-5D85-47BE-BE0F-8E3B5FF2AD2C}"/>
          </ac:cxnSpMkLst>
        </pc:cxnChg>
        <pc:cxnChg chg="mod">
          <ac:chgData name="Joanne" userId="48f33581-4015-4ca9-974d-afdd40af7d4a" providerId="ADAL" clId="{D6E4E252-09FD-406D-942E-903675F82E5B}" dt="2020-07-21T14:21:31.338" v="1127" actId="14100"/>
          <ac:cxnSpMkLst>
            <pc:docMk/>
            <pc:sldMk cId="1074321042" sldId="256"/>
            <ac:cxnSpMk id="402" creationId="{4C8A4E39-A5D3-4E3C-B675-233EEF1AD624}"/>
          </ac:cxnSpMkLst>
        </pc:cxnChg>
        <pc:cxnChg chg="mod">
          <ac:chgData name="Joanne" userId="48f33581-4015-4ca9-974d-afdd40af7d4a" providerId="ADAL" clId="{D6E4E252-09FD-406D-942E-903675F82E5B}" dt="2020-07-21T14:09:06.363" v="741" actId="14100"/>
          <ac:cxnSpMkLst>
            <pc:docMk/>
            <pc:sldMk cId="1074321042" sldId="256"/>
            <ac:cxnSpMk id="405" creationId="{728CC9AC-B00C-4B13-B4D5-C1D8F8E34B22}"/>
          </ac:cxnSpMkLst>
        </pc:cxnChg>
        <pc:cxnChg chg="add mod">
          <ac:chgData name="Joanne" userId="48f33581-4015-4ca9-974d-afdd40af7d4a" providerId="ADAL" clId="{D6E4E252-09FD-406D-942E-903675F82E5B}" dt="2020-07-21T14:13:12.265" v="800" actId="1076"/>
          <ac:cxnSpMkLst>
            <pc:docMk/>
            <pc:sldMk cId="1074321042" sldId="256"/>
            <ac:cxnSpMk id="408" creationId="{8DAE7DBA-E45C-431D-BAE3-CE1F9B5779A7}"/>
          </ac:cxnSpMkLst>
        </pc:cxnChg>
        <pc:cxnChg chg="add mod">
          <ac:chgData name="Joanne" userId="48f33581-4015-4ca9-974d-afdd40af7d4a" providerId="ADAL" clId="{D6E4E252-09FD-406D-942E-903675F82E5B}" dt="2020-07-21T14:22:48.210" v="1167" actId="1076"/>
          <ac:cxnSpMkLst>
            <pc:docMk/>
            <pc:sldMk cId="1074321042" sldId="256"/>
            <ac:cxnSpMk id="410" creationId="{A1122A63-831A-4067-A9E4-7C461A0ED622}"/>
          </ac:cxnSpMkLst>
        </pc:cxnChg>
        <pc:cxnChg chg="mod">
          <ac:chgData name="Joanne" userId="48f33581-4015-4ca9-974d-afdd40af7d4a" providerId="ADAL" clId="{D6E4E252-09FD-406D-942E-903675F82E5B}" dt="2020-07-21T14:15:31.891" v="894"/>
          <ac:cxnSpMkLst>
            <pc:docMk/>
            <pc:sldMk cId="1074321042" sldId="256"/>
            <ac:cxnSpMk id="414" creationId="{5A94E3D8-E31D-43E4-8D23-ACB007E7E0AD}"/>
          </ac:cxnSpMkLst>
        </pc:cxnChg>
        <pc:cxnChg chg="mod ord">
          <ac:chgData name="Joanne" userId="48f33581-4015-4ca9-974d-afdd40af7d4a" providerId="ADAL" clId="{D6E4E252-09FD-406D-942E-903675F82E5B}" dt="2020-07-21T17:28:57.357" v="1313" actId="166"/>
          <ac:cxnSpMkLst>
            <pc:docMk/>
            <pc:sldMk cId="1074321042" sldId="256"/>
            <ac:cxnSpMk id="416" creationId="{AF52F4AD-7FD7-46EA-8CF6-709D7AEBBF7E}"/>
          </ac:cxnSpMkLst>
        </pc:cxnChg>
        <pc:cxnChg chg="mod">
          <ac:chgData name="Joanne" userId="48f33581-4015-4ca9-974d-afdd40af7d4a" providerId="ADAL" clId="{D6E4E252-09FD-406D-942E-903675F82E5B}" dt="2020-07-21T14:18:56.360" v="1028"/>
          <ac:cxnSpMkLst>
            <pc:docMk/>
            <pc:sldMk cId="1074321042" sldId="256"/>
            <ac:cxnSpMk id="418" creationId="{B10AB204-E70C-49EC-8736-7C038D3D4032}"/>
          </ac:cxnSpMkLst>
        </pc:cxnChg>
        <pc:cxnChg chg="mod">
          <ac:chgData name="Joanne" userId="48f33581-4015-4ca9-974d-afdd40af7d4a" providerId="ADAL" clId="{D6E4E252-09FD-406D-942E-903675F82E5B}" dt="2020-07-21T14:24:06.818" v="1181" actId="14100"/>
          <ac:cxnSpMkLst>
            <pc:docMk/>
            <pc:sldMk cId="1074321042" sldId="256"/>
            <ac:cxnSpMk id="421" creationId="{9B445240-399E-4288-B61F-011BC64B8806}"/>
          </ac:cxnSpMkLst>
        </pc:cxnChg>
        <pc:cxnChg chg="mod">
          <ac:chgData name="Joanne" userId="48f33581-4015-4ca9-974d-afdd40af7d4a" providerId="ADAL" clId="{D6E4E252-09FD-406D-942E-903675F82E5B}" dt="2020-07-21T14:04:41.814" v="623" actId="164"/>
          <ac:cxnSpMkLst>
            <pc:docMk/>
            <pc:sldMk cId="1074321042" sldId="256"/>
            <ac:cxnSpMk id="422" creationId="{7FEBCA52-4E69-4E21-AABE-C6B6046DDF5B}"/>
          </ac:cxnSpMkLst>
        </pc:cxnChg>
        <pc:cxnChg chg="mod">
          <ac:chgData name="Joanne" userId="48f33581-4015-4ca9-974d-afdd40af7d4a" providerId="ADAL" clId="{D6E4E252-09FD-406D-942E-903675F82E5B}" dt="2020-07-21T14:19:34.504" v="1047"/>
          <ac:cxnSpMkLst>
            <pc:docMk/>
            <pc:sldMk cId="1074321042" sldId="256"/>
            <ac:cxnSpMk id="423" creationId="{E4FCD13F-67D3-4F53-9AD7-1DD978AD94BA}"/>
          </ac:cxnSpMkLst>
        </pc:cxnChg>
        <pc:cxnChg chg="mod">
          <ac:chgData name="Joanne" userId="48f33581-4015-4ca9-974d-afdd40af7d4a" providerId="ADAL" clId="{D6E4E252-09FD-406D-942E-903675F82E5B}" dt="2020-07-21T14:21:59.602" v="1152" actId="1076"/>
          <ac:cxnSpMkLst>
            <pc:docMk/>
            <pc:sldMk cId="1074321042" sldId="256"/>
            <ac:cxnSpMk id="425" creationId="{866897A3-A6FE-40C7-8A62-80E372D7DDE7}"/>
          </ac:cxnSpMkLst>
        </pc:cxnChg>
        <pc:cxnChg chg="mod">
          <ac:chgData name="Joanne" userId="48f33581-4015-4ca9-974d-afdd40af7d4a" providerId="ADAL" clId="{D6E4E252-09FD-406D-942E-903675F82E5B}" dt="2020-07-21T14:20:09.120" v="1081"/>
          <ac:cxnSpMkLst>
            <pc:docMk/>
            <pc:sldMk cId="1074321042" sldId="256"/>
            <ac:cxnSpMk id="427" creationId="{40CBB3C2-251D-4933-90D9-E0278C32C981}"/>
          </ac:cxnSpMkLst>
        </pc:cxnChg>
        <pc:cxnChg chg="mod">
          <ac:chgData name="Joanne" userId="48f33581-4015-4ca9-974d-afdd40af7d4a" providerId="ADAL" clId="{D6E4E252-09FD-406D-942E-903675F82E5B}" dt="2020-07-21T14:21:03.906" v="1123" actId="14100"/>
          <ac:cxnSpMkLst>
            <pc:docMk/>
            <pc:sldMk cId="1074321042" sldId="256"/>
            <ac:cxnSpMk id="430" creationId="{8407B4EB-6EA0-4D7D-9191-32B2D070B530}"/>
          </ac:cxnSpMkLst>
        </pc:cxnChg>
        <pc:cxnChg chg="mod">
          <ac:chgData name="Joanne" userId="48f33581-4015-4ca9-974d-afdd40af7d4a" providerId="ADAL" clId="{D6E4E252-09FD-406D-942E-903675F82E5B}" dt="2020-07-21T14:25:08.794" v="1238" actId="14100"/>
          <ac:cxnSpMkLst>
            <pc:docMk/>
            <pc:sldMk cId="1074321042" sldId="256"/>
            <ac:cxnSpMk id="433" creationId="{8AED8D74-60A3-46A5-9E4E-36EFC2F991AC}"/>
          </ac:cxnSpMkLst>
        </pc:cxnChg>
        <pc:cxnChg chg="mod">
          <ac:chgData name="Joanne" userId="48f33581-4015-4ca9-974d-afdd40af7d4a" providerId="ADAL" clId="{D6E4E252-09FD-406D-942E-903675F82E5B}" dt="2020-07-21T14:23:37.010" v="1175" actId="14100"/>
          <ac:cxnSpMkLst>
            <pc:docMk/>
            <pc:sldMk cId="1074321042" sldId="256"/>
            <ac:cxnSpMk id="437" creationId="{BEAF29EE-0050-4A4F-AF4B-0518661AE57E}"/>
          </ac:cxnSpMkLst>
        </pc:cxnChg>
        <pc:cxnChg chg="mod">
          <ac:chgData name="Joanne" userId="48f33581-4015-4ca9-974d-afdd40af7d4a" providerId="ADAL" clId="{D6E4E252-09FD-406D-942E-903675F82E5B}" dt="2020-07-21T17:31:57.007" v="1388" actId="1076"/>
          <ac:cxnSpMkLst>
            <pc:docMk/>
            <pc:sldMk cId="1074321042" sldId="256"/>
            <ac:cxnSpMk id="442" creationId="{5AD979C0-836F-4D3A-817B-71E221934100}"/>
          </ac:cxnSpMkLst>
        </pc:cxnChg>
        <pc:cxnChg chg="mod">
          <ac:chgData name="Joanne" userId="48f33581-4015-4ca9-974d-afdd40af7d4a" providerId="ADAL" clId="{D6E4E252-09FD-406D-942E-903675F82E5B}" dt="2020-07-21T17:34:04.037" v="1446"/>
          <ac:cxnSpMkLst>
            <pc:docMk/>
            <pc:sldMk cId="1074321042" sldId="256"/>
            <ac:cxnSpMk id="448" creationId="{34EB2A52-83CC-4D7A-8FD7-D225BE9104E3}"/>
          </ac:cxnSpMkLst>
        </pc:cxnChg>
        <pc:cxnChg chg="mod">
          <ac:chgData name="Joanne" userId="48f33581-4015-4ca9-974d-afdd40af7d4a" providerId="ADAL" clId="{D6E4E252-09FD-406D-942E-903675F82E5B}" dt="2020-07-21T17:35:26.982" v="1538"/>
          <ac:cxnSpMkLst>
            <pc:docMk/>
            <pc:sldMk cId="1074321042" sldId="256"/>
            <ac:cxnSpMk id="453" creationId="{AC805B1D-CB9B-47A7-A86D-850514354BF7}"/>
          </ac:cxnSpMkLst>
        </pc:cxnChg>
        <pc:cxnChg chg="mod">
          <ac:chgData name="Joanne" userId="48f33581-4015-4ca9-974d-afdd40af7d4a" providerId="ADAL" clId="{D6E4E252-09FD-406D-942E-903675F82E5B}" dt="2020-07-21T17:36:08.150" v="1554"/>
          <ac:cxnSpMkLst>
            <pc:docMk/>
            <pc:sldMk cId="1074321042" sldId="256"/>
            <ac:cxnSpMk id="459" creationId="{19F5ABF0-FF63-4F9E-9775-9596D3DB5EAD}"/>
          </ac:cxnSpMkLst>
        </pc:cxnChg>
        <pc:cxnChg chg="mod">
          <ac:chgData name="Joanne" userId="48f33581-4015-4ca9-974d-afdd40af7d4a" providerId="ADAL" clId="{D6E4E252-09FD-406D-942E-903675F82E5B}" dt="2020-07-21T13:42:07.398" v="213" actId="1076"/>
          <ac:cxnSpMkLst>
            <pc:docMk/>
            <pc:sldMk cId="1074321042" sldId="256"/>
            <ac:cxnSpMk id="530" creationId="{A35A5061-95DD-4F04-8D1C-A5AE0DF4AA54}"/>
          </ac:cxnSpMkLst>
        </pc:cxnChg>
        <pc:cxnChg chg="mod">
          <ac:chgData name="Joanne" userId="48f33581-4015-4ca9-974d-afdd40af7d4a" providerId="ADAL" clId="{D6E4E252-09FD-406D-942E-903675F82E5B}" dt="2020-07-21T13:55:20.629" v="432" actId="14100"/>
          <ac:cxnSpMkLst>
            <pc:docMk/>
            <pc:sldMk cId="1074321042" sldId="256"/>
            <ac:cxnSpMk id="598" creationId="{104C83F5-434B-446C-8EFF-A20C47D069A3}"/>
          </ac:cxnSpMkLst>
        </pc:cxnChg>
        <pc:cxnChg chg="del mod">
          <ac:chgData name="Joanne" userId="48f33581-4015-4ca9-974d-afdd40af7d4a" providerId="ADAL" clId="{D6E4E252-09FD-406D-942E-903675F82E5B}" dt="2020-07-21T13:39:07.055" v="117" actId="478"/>
          <ac:cxnSpMkLst>
            <pc:docMk/>
            <pc:sldMk cId="1074321042" sldId="256"/>
            <ac:cxnSpMk id="636" creationId="{E6C2D989-6BCF-44BD-A06B-C7FA92BCF323}"/>
          </ac:cxnSpMkLst>
        </pc:cxnChg>
        <pc:cxnChg chg="mod">
          <ac:chgData name="Joanne" userId="48f33581-4015-4ca9-974d-afdd40af7d4a" providerId="ADAL" clId="{D6E4E252-09FD-406D-942E-903675F82E5B}" dt="2020-07-21T14:10:04.595" v="759" actId="1076"/>
          <ac:cxnSpMkLst>
            <pc:docMk/>
            <pc:sldMk cId="1074321042" sldId="256"/>
            <ac:cxnSpMk id="638" creationId="{7E040C18-2E53-40CA-BFAD-62C81655A485}"/>
          </ac:cxnSpMkLst>
        </pc:cxnChg>
        <pc:cxnChg chg="mod">
          <ac:chgData name="Joanne" userId="48f33581-4015-4ca9-974d-afdd40af7d4a" providerId="ADAL" clId="{D6E4E252-09FD-406D-942E-903675F82E5B}" dt="2020-07-21T17:31:42.655" v="1383" actId="14100"/>
          <ac:cxnSpMkLst>
            <pc:docMk/>
            <pc:sldMk cId="1074321042" sldId="256"/>
            <ac:cxnSpMk id="648" creationId="{C0BEB16A-81E4-439A-91F4-67D0A5E911AE}"/>
          </ac:cxnSpMkLst>
        </pc:cxnChg>
        <pc:cxnChg chg="mod">
          <ac:chgData name="Joanne" userId="48f33581-4015-4ca9-974d-afdd40af7d4a" providerId="ADAL" clId="{D6E4E252-09FD-406D-942E-903675F82E5B}" dt="2020-07-21T14:11:10.475" v="765" actId="14100"/>
          <ac:cxnSpMkLst>
            <pc:docMk/>
            <pc:sldMk cId="1074321042" sldId="256"/>
            <ac:cxnSpMk id="653" creationId="{B4B756DC-3C0D-4E23-B3CB-F7BC497B34CD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96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96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EA94C-77A3-2040-8584-2856F8330D11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71738" y="1247775"/>
            <a:ext cx="1854200" cy="3368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803526"/>
            <a:ext cx="5438775" cy="39303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82531"/>
            <a:ext cx="2946400" cy="4996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82531"/>
            <a:ext cx="2946400" cy="4996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0A575A-FE42-F34E-BE8D-35435E3FE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87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1pPr>
    <a:lvl2pPr marL="465338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2pPr>
    <a:lvl3pPr marL="930676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3pPr>
    <a:lvl4pPr marL="1396014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4pPr>
    <a:lvl5pPr marL="1861353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5pPr>
    <a:lvl6pPr marL="2326691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6pPr>
    <a:lvl7pPr marL="2792029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7pPr>
    <a:lvl8pPr marL="3257367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8pPr>
    <a:lvl9pPr marL="3722705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471738" y="1247775"/>
            <a:ext cx="1854200" cy="33686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A575A-FE42-F34E-BE8D-35435E3FEA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475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020" y="2886967"/>
            <a:ext cx="8262224" cy="6141438"/>
          </a:xfrm>
        </p:spPr>
        <p:txBody>
          <a:bodyPr anchor="b"/>
          <a:lstStyle>
            <a:lvl1pPr algn="ctr"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5033" y="9265242"/>
            <a:ext cx="7290197" cy="4258988"/>
          </a:xfrm>
        </p:spPr>
        <p:txBody>
          <a:bodyPr/>
          <a:lstStyle>
            <a:lvl1pPr marL="0" indent="0" algn="ctr">
              <a:buNone/>
              <a:defRPr sz="2551"/>
            </a:lvl1pPr>
            <a:lvl2pPr marL="486004" indent="0" algn="ctr">
              <a:buNone/>
              <a:defRPr sz="2126"/>
            </a:lvl2pPr>
            <a:lvl3pPr marL="972007" indent="0" algn="ctr">
              <a:buNone/>
              <a:defRPr sz="1913"/>
            </a:lvl3pPr>
            <a:lvl4pPr marL="1458011" indent="0" algn="ctr">
              <a:buNone/>
              <a:defRPr sz="1701"/>
            </a:lvl4pPr>
            <a:lvl5pPr marL="1944014" indent="0" algn="ctr">
              <a:buNone/>
              <a:defRPr sz="1701"/>
            </a:lvl5pPr>
            <a:lvl6pPr marL="2430018" indent="0" algn="ctr">
              <a:buNone/>
              <a:defRPr sz="1701"/>
            </a:lvl6pPr>
            <a:lvl7pPr marL="2916022" indent="0" algn="ctr">
              <a:buNone/>
              <a:defRPr sz="1701"/>
            </a:lvl7pPr>
            <a:lvl8pPr marL="3402025" indent="0" algn="ctr">
              <a:buNone/>
              <a:defRPr sz="1701"/>
            </a:lvl8pPr>
            <a:lvl9pPr marL="3888029" indent="0" algn="ctr">
              <a:buNone/>
              <a:defRPr sz="170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83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885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064" y="939183"/>
            <a:ext cx="2095932" cy="149493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69" y="939183"/>
            <a:ext cx="6166292" cy="149493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78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520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06" y="4397830"/>
            <a:ext cx="8383727" cy="7337874"/>
          </a:xfrm>
        </p:spPr>
        <p:txBody>
          <a:bodyPr anchor="b"/>
          <a:lstStyle>
            <a:lvl1pPr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206" y="11805123"/>
            <a:ext cx="8383727" cy="3858814"/>
          </a:xfrm>
        </p:spPr>
        <p:txBody>
          <a:bodyPr/>
          <a:lstStyle>
            <a:lvl1pPr marL="0" indent="0">
              <a:buNone/>
              <a:defRPr sz="2551">
                <a:solidFill>
                  <a:schemeClr val="tx1"/>
                </a:solidFill>
              </a:defRPr>
            </a:lvl1pPr>
            <a:lvl2pPr marL="486004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972007" indent="0">
              <a:buNone/>
              <a:defRPr sz="1913">
                <a:solidFill>
                  <a:schemeClr val="tx1">
                    <a:tint val="75000"/>
                  </a:schemeClr>
                </a:solidFill>
              </a:defRPr>
            </a:lvl3pPr>
            <a:lvl4pPr marL="1458011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4pPr>
            <a:lvl5pPr marL="1944014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5pPr>
            <a:lvl6pPr marL="243001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6pPr>
            <a:lvl7pPr marL="2916022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7pPr>
            <a:lvl8pPr marL="3402025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8pPr>
            <a:lvl9pPr marL="388802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705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268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0883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587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939186"/>
            <a:ext cx="8383727" cy="340964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535" y="4324325"/>
            <a:ext cx="4112126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535" y="6443610"/>
            <a:ext cx="4112126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0884" y="4324325"/>
            <a:ext cx="4132378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0884" y="6443610"/>
            <a:ext cx="4132378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038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76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011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378" y="2539880"/>
            <a:ext cx="4920883" cy="12536047"/>
          </a:xfrm>
        </p:spPr>
        <p:txBody>
          <a:bodyPr/>
          <a:lstStyle>
            <a:lvl1pPr>
              <a:defRPr sz="3402"/>
            </a:lvl1pPr>
            <a:lvl2pPr>
              <a:defRPr sz="2976"/>
            </a:lvl2pPr>
            <a:lvl3pPr>
              <a:defRPr sz="2551"/>
            </a:lvl3pPr>
            <a:lvl4pPr>
              <a:defRPr sz="2126"/>
            </a:lvl4pPr>
            <a:lvl5pPr>
              <a:defRPr sz="2126"/>
            </a:lvl5pPr>
            <a:lvl6pPr>
              <a:defRPr sz="2126"/>
            </a:lvl6pPr>
            <a:lvl7pPr>
              <a:defRPr sz="2126"/>
            </a:lvl7pPr>
            <a:lvl8pPr>
              <a:defRPr sz="2126"/>
            </a:lvl8pPr>
            <a:lvl9pPr>
              <a:defRPr sz="212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296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2378" y="2539880"/>
            <a:ext cx="4920883" cy="12536047"/>
          </a:xfrm>
        </p:spPr>
        <p:txBody>
          <a:bodyPr anchor="t"/>
          <a:lstStyle>
            <a:lvl1pPr marL="0" indent="0">
              <a:buNone/>
              <a:defRPr sz="3402"/>
            </a:lvl1pPr>
            <a:lvl2pPr marL="486004" indent="0">
              <a:buNone/>
              <a:defRPr sz="2976"/>
            </a:lvl2pPr>
            <a:lvl3pPr marL="972007" indent="0">
              <a:buNone/>
              <a:defRPr sz="2551"/>
            </a:lvl3pPr>
            <a:lvl4pPr marL="1458011" indent="0">
              <a:buNone/>
              <a:defRPr sz="2126"/>
            </a:lvl4pPr>
            <a:lvl5pPr marL="1944014" indent="0">
              <a:buNone/>
              <a:defRPr sz="2126"/>
            </a:lvl5pPr>
            <a:lvl6pPr marL="2430018" indent="0">
              <a:buNone/>
              <a:defRPr sz="2126"/>
            </a:lvl6pPr>
            <a:lvl7pPr marL="2916022" indent="0">
              <a:buNone/>
              <a:defRPr sz="2126"/>
            </a:lvl7pPr>
            <a:lvl8pPr marL="3402025" indent="0">
              <a:buNone/>
              <a:defRPr sz="2126"/>
            </a:lvl8pPr>
            <a:lvl9pPr marL="3888029" indent="0">
              <a:buNone/>
              <a:defRPr sz="212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055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268" y="4695913"/>
            <a:ext cx="8383727" cy="1119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CC7FA-4DC8-4AC2-8BC3-7D8537098B71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232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72007" rtl="0" eaLnBrk="1" latinLnBrk="0" hangingPunct="1">
        <a:lnSpc>
          <a:spcPct val="90000"/>
        </a:lnSpc>
        <a:spcBef>
          <a:spcPct val="0"/>
        </a:spcBef>
        <a:buNone/>
        <a:defRPr sz="467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002" indent="-243002" algn="l" defTabSz="972007" rtl="0" eaLnBrk="1" latinLnBrk="0" hangingPunct="1">
        <a:lnSpc>
          <a:spcPct val="90000"/>
        </a:lnSpc>
        <a:spcBef>
          <a:spcPts val="1063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29005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2pPr>
      <a:lvl3pPr marL="1215009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70101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2187016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315902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645027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4131031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1pPr>
      <a:lvl2pPr marL="48600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2pPr>
      <a:lvl3pPr marL="972007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3pPr>
      <a:lvl4pPr marL="1458011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194401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430018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2916022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402025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3888029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" Type="http://schemas.openxmlformats.org/officeDocument/2006/relationships/image" Target="../media/image1.jpeg"/><Relationship Id="rId21" Type="http://schemas.openxmlformats.org/officeDocument/2006/relationships/image" Target="../media/image19.png"/><Relationship Id="rId34" Type="http://schemas.openxmlformats.org/officeDocument/2006/relationships/image" Target="../media/image32.png"/><Relationship Id="rId7" Type="http://schemas.openxmlformats.org/officeDocument/2006/relationships/image" Target="../media/image5.jpeg"/><Relationship Id="rId12" Type="http://schemas.openxmlformats.org/officeDocument/2006/relationships/image" Target="../media/image10.png"/><Relationship Id="rId17" Type="http://schemas.openxmlformats.org/officeDocument/2006/relationships/image" Target="../media/image15.jpeg"/><Relationship Id="rId25" Type="http://schemas.openxmlformats.org/officeDocument/2006/relationships/image" Target="../media/image23.jpeg"/><Relationship Id="rId33" Type="http://schemas.openxmlformats.org/officeDocument/2006/relationships/image" Target="../media/image31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29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32" Type="http://schemas.openxmlformats.org/officeDocument/2006/relationships/image" Target="../media/image30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31" Type="http://schemas.openxmlformats.org/officeDocument/2006/relationships/image" Target="../media/image29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jpeg"/><Relationship Id="rId27" Type="http://schemas.openxmlformats.org/officeDocument/2006/relationships/image" Target="../media/image25.png"/><Relationship Id="rId30" Type="http://schemas.openxmlformats.org/officeDocument/2006/relationships/image" Target="../media/image28.png"/><Relationship Id="rId35" Type="http://schemas.openxmlformats.org/officeDocument/2006/relationships/image" Target="../media/image3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16262748-9700-43D2-8AC6-65096E39189C}"/>
              </a:ext>
            </a:extLst>
          </p:cNvPr>
          <p:cNvGrpSpPr/>
          <p:nvPr/>
        </p:nvGrpSpPr>
        <p:grpSpPr>
          <a:xfrm>
            <a:off x="-14405" y="0"/>
            <a:ext cx="9726896" cy="17640300"/>
            <a:chOff x="8260" y="0"/>
            <a:chExt cx="9726896" cy="17640300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53F91518-9946-46CB-8096-856C6D8B0F77}"/>
                </a:ext>
              </a:extLst>
            </p:cNvPr>
            <p:cNvGrpSpPr/>
            <p:nvPr/>
          </p:nvGrpSpPr>
          <p:grpSpPr>
            <a:xfrm>
              <a:off x="8260" y="0"/>
              <a:ext cx="9726896" cy="17640300"/>
              <a:chOff x="4060" y="-6035"/>
              <a:chExt cx="9726896" cy="17640300"/>
            </a:xfrm>
          </p:grpSpPr>
          <p:sp>
            <p:nvSpPr>
              <p:cNvPr id="400" name="Rectangle 399">
                <a:extLst>
                  <a:ext uri="{FF2B5EF4-FFF2-40B4-BE49-F238E27FC236}">
                    <a16:creationId xmlns:a16="http://schemas.microsoft.com/office/drawing/2014/main" id="{001523A3-D0A5-3447-9A4B-DA59FA07C8E9}"/>
                  </a:ext>
                </a:extLst>
              </p:cNvPr>
              <p:cNvSpPr/>
              <p:nvPr/>
            </p:nvSpPr>
            <p:spPr>
              <a:xfrm>
                <a:off x="4060" y="-6035"/>
                <a:ext cx="9726896" cy="17640300"/>
              </a:xfrm>
              <a:prstGeom prst="rect">
                <a:avLst/>
              </a:prstGeom>
              <a:solidFill>
                <a:srgbClr val="14485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5577E6DF-4EA3-D14D-8E13-28AB8D609DDE}"/>
                  </a:ext>
                </a:extLst>
              </p:cNvPr>
              <p:cNvSpPr/>
              <p:nvPr/>
            </p:nvSpPr>
            <p:spPr>
              <a:xfrm>
                <a:off x="121036" y="172978"/>
                <a:ext cx="9366739" cy="17054871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sz="800"/>
                  <a:t>Identifying and understanding customer needs</a:t>
                </a:r>
                <a:endParaRPr lang="en-US" sz="800" dirty="0"/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B647CC7A-146E-4F29-A3AA-A18E301EA6BE}"/>
                </a:ext>
              </a:extLst>
            </p:cNvPr>
            <p:cNvGrpSpPr/>
            <p:nvPr/>
          </p:nvGrpSpPr>
          <p:grpSpPr>
            <a:xfrm>
              <a:off x="818979" y="2326031"/>
              <a:ext cx="8135386" cy="13818674"/>
              <a:chOff x="818979" y="2326031"/>
              <a:chExt cx="8135386" cy="13818674"/>
            </a:xfrm>
          </p:grpSpPr>
          <p:sp>
            <p:nvSpPr>
              <p:cNvPr id="132" name="Block Arc 131">
                <a:extLst>
                  <a:ext uri="{FF2B5EF4-FFF2-40B4-BE49-F238E27FC236}">
                    <a16:creationId xmlns:a16="http://schemas.microsoft.com/office/drawing/2014/main" id="{2ABDDAA7-1330-5846-8957-036F466F9A01}"/>
                  </a:ext>
                </a:extLst>
              </p:cNvPr>
              <p:cNvSpPr/>
              <p:nvPr/>
            </p:nvSpPr>
            <p:spPr>
              <a:xfrm rot="5400000" flipH="1">
                <a:off x="6367583" y="11399529"/>
                <a:ext cx="2847721" cy="2325134"/>
              </a:xfrm>
              <a:prstGeom prst="blockArc">
                <a:avLst>
                  <a:gd name="adj1" fmla="val 10800000"/>
                  <a:gd name="adj2" fmla="val 1572"/>
                  <a:gd name="adj3" fmla="val 27649"/>
                </a:avLst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C2C9C75E-AEEF-4060-A4ED-016B079C8FE4}"/>
                  </a:ext>
                </a:extLst>
              </p:cNvPr>
              <p:cNvGrpSpPr/>
              <p:nvPr/>
            </p:nvGrpSpPr>
            <p:grpSpPr>
              <a:xfrm>
                <a:off x="822305" y="13362145"/>
                <a:ext cx="7622667" cy="2782560"/>
                <a:chOff x="906424" y="13352216"/>
                <a:chExt cx="7622667" cy="2782560"/>
              </a:xfrm>
            </p:grpSpPr>
            <p:sp>
              <p:nvSpPr>
                <p:cNvPr id="15" name="Block Arc 14">
                  <a:extLst>
                    <a:ext uri="{FF2B5EF4-FFF2-40B4-BE49-F238E27FC236}">
                      <a16:creationId xmlns:a16="http://schemas.microsoft.com/office/drawing/2014/main" id="{D2F97453-494C-5746-8E17-4A67EE1BF309}"/>
                    </a:ext>
                  </a:extLst>
                </p:cNvPr>
                <p:cNvSpPr/>
                <p:nvPr/>
              </p:nvSpPr>
              <p:spPr>
                <a:xfrm rot="16200000">
                  <a:off x="608268" y="13652220"/>
                  <a:ext cx="2780712" cy="2184400"/>
                </a:xfrm>
                <a:prstGeom prst="blockArc">
                  <a:avLst>
                    <a:gd name="adj1" fmla="val 10794188"/>
                    <a:gd name="adj2" fmla="val 156513"/>
                    <a:gd name="adj3" fmla="val 28217"/>
                  </a:avLst>
                </a:prstGeom>
                <a:solidFill>
                  <a:srgbClr val="00206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4" name="Rectangle 113">
                  <a:extLst>
                    <a:ext uri="{FF2B5EF4-FFF2-40B4-BE49-F238E27FC236}">
                      <a16:creationId xmlns:a16="http://schemas.microsoft.com/office/drawing/2014/main" id="{361D24CC-941E-4C47-B0EC-E144352A4A74}"/>
                    </a:ext>
                  </a:extLst>
                </p:cNvPr>
                <p:cNvSpPr/>
                <p:nvPr/>
              </p:nvSpPr>
              <p:spPr>
                <a:xfrm>
                  <a:off x="1953674" y="15522198"/>
                  <a:ext cx="6575417" cy="610731"/>
                </a:xfrm>
                <a:prstGeom prst="rect">
                  <a:avLst/>
                </a:prstGeom>
                <a:solidFill>
                  <a:srgbClr val="00206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8EE221F3-E29A-7E44-BA3E-4DDEF353168D}"/>
                    </a:ext>
                  </a:extLst>
                </p:cNvPr>
                <p:cNvSpPr/>
                <p:nvPr/>
              </p:nvSpPr>
              <p:spPr>
                <a:xfrm>
                  <a:off x="1928849" y="13352216"/>
                  <a:ext cx="5942715" cy="621843"/>
                </a:xfrm>
                <a:prstGeom prst="rect">
                  <a:avLst/>
                </a:prstGeom>
                <a:solidFill>
                  <a:srgbClr val="00206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" name="Group 38">
                <a:extLst>
                  <a:ext uri="{FF2B5EF4-FFF2-40B4-BE49-F238E27FC236}">
                    <a16:creationId xmlns:a16="http://schemas.microsoft.com/office/drawing/2014/main" id="{905C5CAF-33F7-4E22-8060-A593BECFA796}"/>
                  </a:ext>
                </a:extLst>
              </p:cNvPr>
              <p:cNvGrpSpPr/>
              <p:nvPr/>
            </p:nvGrpSpPr>
            <p:grpSpPr>
              <a:xfrm>
                <a:off x="818979" y="8996381"/>
                <a:ext cx="7091237" cy="2806758"/>
                <a:chOff x="877134" y="8973070"/>
                <a:chExt cx="7091237" cy="2806758"/>
              </a:xfrm>
            </p:grpSpPr>
            <p:sp>
              <p:nvSpPr>
                <p:cNvPr id="135" name="Rectangle 134">
                  <a:extLst>
                    <a:ext uri="{FF2B5EF4-FFF2-40B4-BE49-F238E27FC236}">
                      <a16:creationId xmlns:a16="http://schemas.microsoft.com/office/drawing/2014/main" id="{BBA4EACD-79B2-9047-926C-4179677F6DF3}"/>
                    </a:ext>
                  </a:extLst>
                </p:cNvPr>
                <p:cNvSpPr/>
                <p:nvPr/>
              </p:nvSpPr>
              <p:spPr>
                <a:xfrm>
                  <a:off x="2013123" y="11135423"/>
                  <a:ext cx="5861142" cy="644405"/>
                </a:xfrm>
                <a:prstGeom prst="rect">
                  <a:avLst/>
                </a:prstGeom>
                <a:solidFill>
                  <a:srgbClr val="00206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6" name="Block Arc 135">
                  <a:extLst>
                    <a:ext uri="{FF2B5EF4-FFF2-40B4-BE49-F238E27FC236}">
                      <a16:creationId xmlns:a16="http://schemas.microsoft.com/office/drawing/2014/main" id="{28EF7BC0-BD7F-BD4C-8DBE-13C9030B0FE6}"/>
                    </a:ext>
                  </a:extLst>
                </p:cNvPr>
                <p:cNvSpPr/>
                <p:nvPr/>
              </p:nvSpPr>
              <p:spPr>
                <a:xfrm rot="16200000">
                  <a:off x="591357" y="9258847"/>
                  <a:ext cx="2800856" cy="2229301"/>
                </a:xfrm>
                <a:prstGeom prst="blockArc">
                  <a:avLst>
                    <a:gd name="adj1" fmla="val 10532807"/>
                    <a:gd name="adj2" fmla="val 263439"/>
                    <a:gd name="adj3" fmla="val 28511"/>
                  </a:avLst>
                </a:prstGeom>
                <a:solidFill>
                  <a:srgbClr val="00206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1" name="Rectangle 140">
                  <a:extLst>
                    <a:ext uri="{FF2B5EF4-FFF2-40B4-BE49-F238E27FC236}">
                      <a16:creationId xmlns:a16="http://schemas.microsoft.com/office/drawing/2014/main" id="{4ED9223C-B305-724C-860B-8788F8ED72BC}"/>
                    </a:ext>
                  </a:extLst>
                </p:cNvPr>
                <p:cNvSpPr/>
                <p:nvPr/>
              </p:nvSpPr>
              <p:spPr>
                <a:xfrm>
                  <a:off x="2032660" y="8981637"/>
                  <a:ext cx="5935711" cy="652772"/>
                </a:xfrm>
                <a:custGeom>
                  <a:avLst/>
                  <a:gdLst>
                    <a:gd name="connsiteX0" fmla="*/ 0 w 5909338"/>
                    <a:gd name="connsiteY0" fmla="*/ 0 h 642380"/>
                    <a:gd name="connsiteX1" fmla="*/ 5909338 w 5909338"/>
                    <a:gd name="connsiteY1" fmla="*/ 0 h 642380"/>
                    <a:gd name="connsiteX2" fmla="*/ 5909338 w 5909338"/>
                    <a:gd name="connsiteY2" fmla="*/ 642380 h 642380"/>
                    <a:gd name="connsiteX3" fmla="*/ 0 w 5909338"/>
                    <a:gd name="connsiteY3" fmla="*/ 642380 h 642380"/>
                    <a:gd name="connsiteX4" fmla="*/ 0 w 5909338"/>
                    <a:gd name="connsiteY4" fmla="*/ 0 h 642380"/>
                    <a:gd name="connsiteX0" fmla="*/ 0 w 5909338"/>
                    <a:gd name="connsiteY0" fmla="*/ 0 h 642380"/>
                    <a:gd name="connsiteX1" fmla="*/ 5909338 w 5909338"/>
                    <a:gd name="connsiteY1" fmla="*/ 0 h 642380"/>
                    <a:gd name="connsiteX2" fmla="*/ 5909338 w 5909338"/>
                    <a:gd name="connsiteY2" fmla="*/ 637185 h 642380"/>
                    <a:gd name="connsiteX3" fmla="*/ 0 w 5909338"/>
                    <a:gd name="connsiteY3" fmla="*/ 642380 h 642380"/>
                    <a:gd name="connsiteX4" fmla="*/ 0 w 5909338"/>
                    <a:gd name="connsiteY4" fmla="*/ 0 h 642380"/>
                    <a:gd name="connsiteX0" fmla="*/ 0 w 5909338"/>
                    <a:gd name="connsiteY0" fmla="*/ 0 h 642381"/>
                    <a:gd name="connsiteX1" fmla="*/ 5909338 w 5909338"/>
                    <a:gd name="connsiteY1" fmla="*/ 0 h 642381"/>
                    <a:gd name="connsiteX2" fmla="*/ 5831406 w 5909338"/>
                    <a:gd name="connsiteY2" fmla="*/ 642381 h 642381"/>
                    <a:gd name="connsiteX3" fmla="*/ 0 w 5909338"/>
                    <a:gd name="connsiteY3" fmla="*/ 642380 h 642381"/>
                    <a:gd name="connsiteX4" fmla="*/ 0 w 5909338"/>
                    <a:gd name="connsiteY4" fmla="*/ 0 h 642381"/>
                    <a:gd name="connsiteX0" fmla="*/ 0 w 5909338"/>
                    <a:gd name="connsiteY0" fmla="*/ 0 h 652772"/>
                    <a:gd name="connsiteX1" fmla="*/ 5909338 w 5909338"/>
                    <a:gd name="connsiteY1" fmla="*/ 0 h 652772"/>
                    <a:gd name="connsiteX2" fmla="*/ 5826211 w 5909338"/>
                    <a:gd name="connsiteY2" fmla="*/ 652772 h 652772"/>
                    <a:gd name="connsiteX3" fmla="*/ 0 w 5909338"/>
                    <a:gd name="connsiteY3" fmla="*/ 642380 h 652772"/>
                    <a:gd name="connsiteX4" fmla="*/ 0 w 5909338"/>
                    <a:gd name="connsiteY4" fmla="*/ 0 h 65277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909338" h="652772">
                      <a:moveTo>
                        <a:pt x="0" y="0"/>
                      </a:moveTo>
                      <a:lnTo>
                        <a:pt x="5909338" y="0"/>
                      </a:lnTo>
                      <a:lnTo>
                        <a:pt x="5826211" y="652772"/>
                      </a:lnTo>
                      <a:lnTo>
                        <a:pt x="0" y="64238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206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5E1C1047-6A56-4BAA-AA9B-CA5710110B3F}"/>
                  </a:ext>
                </a:extLst>
              </p:cNvPr>
              <p:cNvGrpSpPr/>
              <p:nvPr/>
            </p:nvGrpSpPr>
            <p:grpSpPr>
              <a:xfrm>
                <a:off x="1030984" y="2326031"/>
                <a:ext cx="7923381" cy="7312323"/>
                <a:chOff x="999060" y="2326031"/>
                <a:chExt cx="7923381" cy="7312323"/>
              </a:xfrm>
            </p:grpSpPr>
            <p:grpSp>
              <p:nvGrpSpPr>
                <p:cNvPr id="77" name="Group 76">
                  <a:extLst>
                    <a:ext uri="{FF2B5EF4-FFF2-40B4-BE49-F238E27FC236}">
                      <a16:creationId xmlns:a16="http://schemas.microsoft.com/office/drawing/2014/main" id="{F71E308A-8407-47A4-86D0-6177F259742C}"/>
                    </a:ext>
                  </a:extLst>
                </p:cNvPr>
                <p:cNvGrpSpPr/>
                <p:nvPr/>
              </p:nvGrpSpPr>
              <p:grpSpPr>
                <a:xfrm>
                  <a:off x="2062963" y="6825456"/>
                  <a:ext cx="6859478" cy="2812898"/>
                  <a:chOff x="2114179" y="6821733"/>
                  <a:chExt cx="6859478" cy="2812898"/>
                </a:xfrm>
              </p:grpSpPr>
              <p:sp>
                <p:nvSpPr>
                  <p:cNvPr id="140" name="Block Arc 139">
                    <a:extLst>
                      <a:ext uri="{FF2B5EF4-FFF2-40B4-BE49-F238E27FC236}">
                        <a16:creationId xmlns:a16="http://schemas.microsoft.com/office/drawing/2014/main" id="{E050A4CB-2DFF-4C43-B71B-CB7634BAF8C7}"/>
                      </a:ext>
                    </a:extLst>
                  </p:cNvPr>
                  <p:cNvSpPr/>
                  <p:nvPr/>
                </p:nvSpPr>
                <p:spPr>
                  <a:xfrm rot="5400000" flipH="1">
                    <a:off x="6426990" y="7087964"/>
                    <a:ext cx="2805423" cy="2287911"/>
                  </a:xfrm>
                  <a:prstGeom prst="blockArc">
                    <a:avLst>
                      <a:gd name="adj1" fmla="val 10800000"/>
                      <a:gd name="adj2" fmla="val 1572"/>
                      <a:gd name="adj3" fmla="val 27649"/>
                    </a:avLst>
                  </a:prstGeom>
                  <a:solidFill>
                    <a:srgbClr val="00206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42" name="Rectangle 141">
                    <a:extLst>
                      <a:ext uri="{FF2B5EF4-FFF2-40B4-BE49-F238E27FC236}">
                        <a16:creationId xmlns:a16="http://schemas.microsoft.com/office/drawing/2014/main" id="{5B6ECEE5-8B0A-BE49-88D6-380CCB5771D4}"/>
                      </a:ext>
                    </a:extLst>
                  </p:cNvPr>
                  <p:cNvSpPr/>
                  <p:nvPr/>
                </p:nvSpPr>
                <p:spPr>
                  <a:xfrm>
                    <a:off x="2114179" y="6821733"/>
                    <a:ext cx="5827821" cy="617391"/>
                  </a:xfrm>
                  <a:prstGeom prst="rect">
                    <a:avLst/>
                  </a:prstGeom>
                  <a:solidFill>
                    <a:srgbClr val="00206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43" name="Block Arc 142">
                  <a:extLst>
                    <a:ext uri="{FF2B5EF4-FFF2-40B4-BE49-F238E27FC236}">
                      <a16:creationId xmlns:a16="http://schemas.microsoft.com/office/drawing/2014/main" id="{F9A4C65A-77AF-D444-B52E-87C937A7CC66}"/>
                    </a:ext>
                  </a:extLst>
                </p:cNvPr>
                <p:cNvSpPr/>
                <p:nvPr/>
              </p:nvSpPr>
              <p:spPr>
                <a:xfrm rot="16200000">
                  <a:off x="709741" y="4962975"/>
                  <a:ext cx="2763038" cy="2184400"/>
                </a:xfrm>
                <a:prstGeom prst="blockArc">
                  <a:avLst>
                    <a:gd name="adj1" fmla="val 10800000"/>
                    <a:gd name="adj2" fmla="val 156513"/>
                    <a:gd name="adj3" fmla="val 28217"/>
                  </a:avLst>
                </a:prstGeom>
                <a:solidFill>
                  <a:srgbClr val="00206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14" name="Block Arc 213">
                  <a:extLst>
                    <a:ext uri="{FF2B5EF4-FFF2-40B4-BE49-F238E27FC236}">
                      <a16:creationId xmlns:a16="http://schemas.microsoft.com/office/drawing/2014/main" id="{9BB00DD6-C4C4-7348-AD3E-28EAE4D8492B}"/>
                    </a:ext>
                  </a:extLst>
                </p:cNvPr>
                <p:cNvSpPr/>
                <p:nvPr/>
              </p:nvSpPr>
              <p:spPr>
                <a:xfrm rot="5400000" flipH="1">
                  <a:off x="6347837" y="2774643"/>
                  <a:ext cx="2800409" cy="2204310"/>
                </a:xfrm>
                <a:prstGeom prst="blockArc">
                  <a:avLst>
                    <a:gd name="adj1" fmla="val 10800000"/>
                    <a:gd name="adj2" fmla="val 1572"/>
                    <a:gd name="adj3" fmla="val 27649"/>
                  </a:avLst>
                </a:prstGeom>
                <a:solidFill>
                  <a:srgbClr val="00206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15" name="Rectangle 214">
                  <a:extLst>
                    <a:ext uri="{FF2B5EF4-FFF2-40B4-BE49-F238E27FC236}">
                      <a16:creationId xmlns:a16="http://schemas.microsoft.com/office/drawing/2014/main" id="{19CB39D4-AD12-0B45-8E85-C9D1845FD3AE}"/>
                    </a:ext>
                  </a:extLst>
                </p:cNvPr>
                <p:cNvSpPr/>
                <p:nvPr/>
              </p:nvSpPr>
              <p:spPr>
                <a:xfrm>
                  <a:off x="2093993" y="4668005"/>
                  <a:ext cx="5733212" cy="604171"/>
                </a:xfrm>
                <a:prstGeom prst="rect">
                  <a:avLst/>
                </a:prstGeom>
                <a:solidFill>
                  <a:srgbClr val="00206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Rectangle 41">
                  <a:extLst>
                    <a:ext uri="{FF2B5EF4-FFF2-40B4-BE49-F238E27FC236}">
                      <a16:creationId xmlns:a16="http://schemas.microsoft.com/office/drawing/2014/main" id="{6B5CF508-9F97-7344-A588-8737134FC758}"/>
                    </a:ext>
                  </a:extLst>
                </p:cNvPr>
                <p:cNvSpPr/>
                <p:nvPr/>
              </p:nvSpPr>
              <p:spPr>
                <a:xfrm>
                  <a:off x="1973752" y="2470691"/>
                  <a:ext cx="5854586" cy="629361"/>
                </a:xfrm>
                <a:prstGeom prst="rect">
                  <a:avLst/>
                </a:prstGeom>
                <a:solidFill>
                  <a:srgbClr val="00206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Triangle 45">
                  <a:extLst>
                    <a:ext uri="{FF2B5EF4-FFF2-40B4-BE49-F238E27FC236}">
                      <a16:creationId xmlns:a16="http://schemas.microsoft.com/office/drawing/2014/main" id="{B85D31BE-9BE0-3341-86C3-0BFD563EAA1B}"/>
                    </a:ext>
                  </a:extLst>
                </p:cNvPr>
                <p:cNvSpPr/>
                <p:nvPr/>
              </p:nvSpPr>
              <p:spPr>
                <a:xfrm rot="16200000">
                  <a:off x="1155497" y="2427261"/>
                  <a:ext cx="938427" cy="735967"/>
                </a:xfrm>
                <a:prstGeom prst="triangle">
                  <a:avLst>
                    <a:gd name="adj" fmla="val 48759"/>
                  </a:avLst>
                </a:prstGeom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38000">
                      <a:schemeClr val="accent1">
                        <a:lumMod val="45000"/>
                        <a:lumOff val="55000"/>
                      </a:schemeClr>
                    </a:gs>
                    <a:gs pos="39000">
                      <a:schemeClr val="accent1">
                        <a:lumMod val="45000"/>
                        <a:lumOff val="55000"/>
                      </a:schemeClr>
                    </a:gs>
                    <a:gs pos="84000">
                      <a:srgbClr val="002060"/>
                    </a:gs>
                  </a:gsLst>
                  <a:lin ang="5400000" scaled="1"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B554B049-F74B-48F1-A036-FC00BC393C00}"/>
              </a:ext>
            </a:extLst>
          </p:cNvPr>
          <p:cNvSpPr txBox="1"/>
          <p:nvPr/>
        </p:nvSpPr>
        <p:spPr>
          <a:xfrm>
            <a:off x="191554" y="523707"/>
            <a:ext cx="750220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600" b="1" dirty="0">
                <a:latin typeface="Arial" panose="020B0604020202020204" pitchFamily="34" charset="0"/>
                <a:cs typeface="Arial" panose="020B0604020202020204" pitchFamily="34" charset="0"/>
              </a:rPr>
              <a:t>Business Studies BTEC L3 Learning Journey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96A475AC-EE1E-422C-B950-00F2728C9881}"/>
              </a:ext>
            </a:extLst>
          </p:cNvPr>
          <p:cNvGrpSpPr/>
          <p:nvPr/>
        </p:nvGrpSpPr>
        <p:grpSpPr>
          <a:xfrm>
            <a:off x="5598499" y="9290174"/>
            <a:ext cx="1073630" cy="792433"/>
            <a:chOff x="5830020" y="15721016"/>
            <a:chExt cx="1073630" cy="1066586"/>
          </a:xfrm>
        </p:grpSpPr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432DE9D9-B0B5-F742-8942-7B37AAB3C01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366565" y="15721016"/>
              <a:ext cx="270" cy="653349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2" name="TextBox 371">
              <a:extLst>
                <a:ext uri="{FF2B5EF4-FFF2-40B4-BE49-F238E27FC236}">
                  <a16:creationId xmlns:a16="http://schemas.microsoft.com/office/drawing/2014/main" id="{9F6593FB-5247-4B4E-A446-6EB069AC1072}"/>
                </a:ext>
              </a:extLst>
            </p:cNvPr>
            <p:cNvSpPr txBox="1"/>
            <p:nvPr/>
          </p:nvSpPr>
          <p:spPr>
            <a:xfrm>
              <a:off x="5830020" y="16283443"/>
              <a:ext cx="1073630" cy="504159"/>
            </a:xfrm>
            <a:prstGeom prst="wedgeRoundRectCallout">
              <a:avLst>
                <a:gd name="adj1" fmla="val -19095"/>
                <a:gd name="adj2" fmla="val -51645"/>
                <a:gd name="adj3" fmla="val 16667"/>
              </a:avLst>
            </a:prstGeom>
            <a:solidFill>
              <a:schemeClr val="bg1"/>
            </a:solidFill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00" dirty="0"/>
                <a:t>Budgets &amp; Timescales</a:t>
              </a:r>
              <a:endParaRPr lang="en-US" sz="100" dirty="0"/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AE68AE5A-817C-4363-A770-27C23B8A50F9}"/>
              </a:ext>
            </a:extLst>
          </p:cNvPr>
          <p:cNvGrpSpPr/>
          <p:nvPr/>
        </p:nvGrpSpPr>
        <p:grpSpPr>
          <a:xfrm>
            <a:off x="5075088" y="10590583"/>
            <a:ext cx="1073630" cy="823488"/>
            <a:chOff x="5075088" y="10590583"/>
            <a:chExt cx="1073630" cy="823488"/>
          </a:xfrm>
        </p:grpSpPr>
        <p:cxnSp>
          <p:nvCxnSpPr>
            <p:cNvPr id="422" name="Straight Connector 421">
              <a:extLst>
                <a:ext uri="{FF2B5EF4-FFF2-40B4-BE49-F238E27FC236}">
                  <a16:creationId xmlns:a16="http://schemas.microsoft.com/office/drawing/2014/main" id="{7FEBCA52-4E69-4E21-AABE-C6B6046DDF5B}"/>
                </a:ext>
              </a:extLst>
            </p:cNvPr>
            <p:cNvCxnSpPr>
              <a:cxnSpLocks/>
            </p:cNvCxnSpPr>
            <p:nvPr/>
          </p:nvCxnSpPr>
          <p:spPr>
            <a:xfrm>
              <a:off x="5598090" y="10808416"/>
              <a:ext cx="704" cy="605655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4" name="TextBox 303">
              <a:extLst>
                <a:ext uri="{FF2B5EF4-FFF2-40B4-BE49-F238E27FC236}">
                  <a16:creationId xmlns:a16="http://schemas.microsoft.com/office/drawing/2014/main" id="{CEAB1C28-A81B-471B-9C9F-B7A1209E7B1D}"/>
                </a:ext>
              </a:extLst>
            </p:cNvPr>
            <p:cNvSpPr txBox="1"/>
            <p:nvPr/>
          </p:nvSpPr>
          <p:spPr>
            <a:xfrm>
              <a:off x="5075088" y="10590583"/>
              <a:ext cx="1073630" cy="238363"/>
            </a:xfrm>
            <a:prstGeom prst="wedgeRoundRectCallout">
              <a:avLst>
                <a:gd name="adj1" fmla="val 25469"/>
                <a:gd name="adj2" fmla="val -44643"/>
                <a:gd name="adj3" fmla="val 16667"/>
              </a:avLst>
            </a:prstGeom>
            <a:solidFill>
              <a:schemeClr val="bg1"/>
            </a:solidFill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00" dirty="0"/>
                <a:t>Role of marketing</a:t>
              </a:r>
              <a:endParaRPr lang="en-US" sz="800" dirty="0"/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17735C3A-1D68-49E2-BAF4-9EA83C1B6338}"/>
              </a:ext>
            </a:extLst>
          </p:cNvPr>
          <p:cNvGrpSpPr/>
          <p:nvPr/>
        </p:nvGrpSpPr>
        <p:grpSpPr>
          <a:xfrm>
            <a:off x="2067018" y="10528241"/>
            <a:ext cx="1073630" cy="766100"/>
            <a:chOff x="-10517509" y="16532488"/>
            <a:chExt cx="1073630" cy="816577"/>
          </a:xfrm>
        </p:grpSpPr>
        <p:cxnSp>
          <p:nvCxnSpPr>
            <p:cNvPr id="391" name="Straight Connector 390">
              <a:extLst>
                <a:ext uri="{FF2B5EF4-FFF2-40B4-BE49-F238E27FC236}">
                  <a16:creationId xmlns:a16="http://schemas.microsoft.com/office/drawing/2014/main" id="{39981D08-B8AF-4086-AE03-C44C8CE55DC7}"/>
                </a:ext>
              </a:extLst>
            </p:cNvPr>
            <p:cNvCxnSpPr>
              <a:cxnSpLocks/>
            </p:cNvCxnSpPr>
            <p:nvPr/>
          </p:nvCxnSpPr>
          <p:spPr>
            <a:xfrm>
              <a:off x="-10058897" y="16725962"/>
              <a:ext cx="0" cy="623103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5" name="TextBox 304">
              <a:extLst>
                <a:ext uri="{FF2B5EF4-FFF2-40B4-BE49-F238E27FC236}">
                  <a16:creationId xmlns:a16="http://schemas.microsoft.com/office/drawing/2014/main" id="{29A8ABBA-AE72-418D-93AD-B42B2925FB9C}"/>
                </a:ext>
              </a:extLst>
            </p:cNvPr>
            <p:cNvSpPr txBox="1"/>
            <p:nvPr/>
          </p:nvSpPr>
          <p:spPr>
            <a:xfrm>
              <a:off x="-10517509" y="16532488"/>
              <a:ext cx="1073630" cy="254068"/>
            </a:xfrm>
            <a:prstGeom prst="wedgeRoundRectCallout">
              <a:avLst>
                <a:gd name="adj1" fmla="val 17547"/>
                <a:gd name="adj2" fmla="val 49912"/>
                <a:gd name="adj3" fmla="val 16667"/>
              </a:avLst>
            </a:prstGeom>
            <a:solidFill>
              <a:schemeClr val="bg1"/>
            </a:solidFill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00" dirty="0"/>
                <a:t>Market research </a:t>
              </a:r>
              <a:endParaRPr lang="en-US" sz="800" dirty="0"/>
            </a:p>
          </p:txBody>
        </p:sp>
      </p:grpSp>
      <p:sp>
        <p:nvSpPr>
          <p:cNvPr id="310" name="TextBox 309">
            <a:extLst>
              <a:ext uri="{FF2B5EF4-FFF2-40B4-BE49-F238E27FC236}">
                <a16:creationId xmlns:a16="http://schemas.microsoft.com/office/drawing/2014/main" id="{CF8DA0D5-E311-477C-BFC5-B9445D2888E9}"/>
              </a:ext>
            </a:extLst>
          </p:cNvPr>
          <p:cNvSpPr txBox="1"/>
          <p:nvPr/>
        </p:nvSpPr>
        <p:spPr>
          <a:xfrm>
            <a:off x="5669743" y="6873157"/>
            <a:ext cx="1197140" cy="442674"/>
          </a:xfrm>
          <a:prstGeom prst="wedgeRoundRectCallout">
            <a:avLst>
              <a:gd name="adj1" fmla="val 26970"/>
              <a:gd name="adj2" fmla="val 48974"/>
              <a:gd name="adj3" fmla="val 16667"/>
            </a:avLst>
          </a:prstGeom>
          <a:solidFill>
            <a:schemeClr val="accent2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/>
              <a:t>Unit 3 Personal &amp; Business Finance </a:t>
            </a:r>
            <a:endParaRPr lang="en-GB" sz="1000" dirty="0"/>
          </a:p>
        </p:txBody>
      </p:sp>
      <p:sp>
        <p:nvSpPr>
          <p:cNvPr id="254" name="TextBox 253">
            <a:extLst>
              <a:ext uri="{FF2B5EF4-FFF2-40B4-BE49-F238E27FC236}">
                <a16:creationId xmlns:a16="http://schemas.microsoft.com/office/drawing/2014/main" id="{CF8DA0D5-E311-477C-BFC5-B9445D2888E9}"/>
              </a:ext>
            </a:extLst>
          </p:cNvPr>
          <p:cNvSpPr txBox="1"/>
          <p:nvPr/>
        </p:nvSpPr>
        <p:spPr>
          <a:xfrm>
            <a:off x="5864028" y="11257299"/>
            <a:ext cx="1187437" cy="374571"/>
          </a:xfrm>
          <a:prstGeom prst="wedgeRoundRectCallout">
            <a:avLst>
              <a:gd name="adj1" fmla="val -15195"/>
              <a:gd name="adj2" fmla="val 49423"/>
              <a:gd name="adj3" fmla="val 16667"/>
            </a:avLst>
          </a:prstGeom>
          <a:solidFill>
            <a:schemeClr val="accent2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/>
              <a:t>Unit 2 Developing a marketing campaign</a:t>
            </a:r>
            <a:endParaRPr lang="en-US" sz="800" dirty="0"/>
          </a:p>
        </p:txBody>
      </p: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067A789E-9B99-40E0-B746-7C33FD0FC310}"/>
              </a:ext>
            </a:extLst>
          </p:cNvPr>
          <p:cNvGrpSpPr/>
          <p:nvPr/>
        </p:nvGrpSpPr>
        <p:grpSpPr>
          <a:xfrm>
            <a:off x="4767346" y="6322134"/>
            <a:ext cx="1073630" cy="897718"/>
            <a:chOff x="7015646" y="3437242"/>
            <a:chExt cx="1073630" cy="897718"/>
          </a:xfrm>
        </p:grpSpPr>
        <p:cxnSp>
          <p:nvCxnSpPr>
            <p:cNvPr id="392" name="Straight Connector 391">
              <a:extLst>
                <a:ext uri="{FF2B5EF4-FFF2-40B4-BE49-F238E27FC236}">
                  <a16:creationId xmlns:a16="http://schemas.microsoft.com/office/drawing/2014/main" id="{D8FE89EB-BF86-E64A-8A5A-7463636CC8B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595212" y="3455850"/>
              <a:ext cx="220544" cy="879110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7" name="TextBox 326">
              <a:extLst>
                <a:ext uri="{FF2B5EF4-FFF2-40B4-BE49-F238E27FC236}">
                  <a16:creationId xmlns:a16="http://schemas.microsoft.com/office/drawing/2014/main" id="{780ECF31-AEDA-453E-80F6-99DCCA176A7A}"/>
                </a:ext>
              </a:extLst>
            </p:cNvPr>
            <p:cNvSpPr txBox="1"/>
            <p:nvPr/>
          </p:nvSpPr>
          <p:spPr>
            <a:xfrm>
              <a:off x="7015646" y="3437242"/>
              <a:ext cx="1073630" cy="374571"/>
            </a:xfrm>
            <a:prstGeom prst="wedgeRoundRectCallout">
              <a:avLst>
                <a:gd name="adj1" fmla="val 14576"/>
                <a:gd name="adj2" fmla="val 44569"/>
                <a:gd name="adj3" fmla="val 16667"/>
              </a:avLst>
            </a:prstGeom>
            <a:solidFill>
              <a:schemeClr val="bg1"/>
            </a:solidFill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00" dirty="0"/>
                <a:t>Functions and role of money</a:t>
              </a:r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503B84E7-1D54-454A-83F1-2AFCA0E5CB7D}"/>
              </a:ext>
            </a:extLst>
          </p:cNvPr>
          <p:cNvGrpSpPr/>
          <p:nvPr/>
        </p:nvGrpSpPr>
        <p:grpSpPr>
          <a:xfrm>
            <a:off x="8314680" y="2142583"/>
            <a:ext cx="1073630" cy="1173293"/>
            <a:chOff x="369018" y="3304011"/>
            <a:chExt cx="1073630" cy="1173293"/>
          </a:xfrm>
        </p:grpSpPr>
        <p:sp>
          <p:nvSpPr>
            <p:cNvPr id="328" name="TextBox 327">
              <a:extLst>
                <a:ext uri="{FF2B5EF4-FFF2-40B4-BE49-F238E27FC236}">
                  <a16:creationId xmlns:a16="http://schemas.microsoft.com/office/drawing/2014/main" id="{780ECF31-AEDA-453E-80F6-99DCCA176A7A}"/>
                </a:ext>
              </a:extLst>
            </p:cNvPr>
            <p:cNvSpPr txBox="1"/>
            <p:nvPr/>
          </p:nvSpPr>
          <p:spPr>
            <a:xfrm>
              <a:off x="369018" y="3304011"/>
              <a:ext cx="1073630" cy="374571"/>
            </a:xfrm>
            <a:prstGeom prst="wedgeRoundRectCallout">
              <a:avLst>
                <a:gd name="adj1" fmla="val 14576"/>
                <a:gd name="adj2" fmla="val 44569"/>
                <a:gd name="adj3" fmla="val 16667"/>
              </a:avLst>
            </a:prstGeom>
            <a:solidFill>
              <a:schemeClr val="bg1"/>
            </a:solidFill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00" dirty="0"/>
                <a:t>Job application &amp; interview skills</a:t>
              </a:r>
            </a:p>
          </p:txBody>
        </p:sp>
        <p:cxnSp>
          <p:nvCxnSpPr>
            <p:cNvPr id="330" name="Straight Connector 329">
              <a:extLst>
                <a:ext uri="{FF2B5EF4-FFF2-40B4-BE49-F238E27FC236}">
                  <a16:creationId xmlns:a16="http://schemas.microsoft.com/office/drawing/2014/main" id="{22821085-9B01-1643-85C1-C64AF10D1D68}"/>
                </a:ext>
              </a:extLst>
            </p:cNvPr>
            <p:cNvCxnSpPr>
              <a:cxnSpLocks/>
              <a:stCxn id="328" idx="2"/>
            </p:cNvCxnSpPr>
            <p:nvPr/>
          </p:nvCxnSpPr>
          <p:spPr>
            <a:xfrm flipH="1">
              <a:off x="432184" y="3678582"/>
              <a:ext cx="473649" cy="798722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36" name="Picture 335" descr="See the source image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14" t="17405" r="26234" b="15822"/>
          <a:stretch/>
        </p:blipFill>
        <p:spPr bwMode="auto">
          <a:xfrm>
            <a:off x="602654" y="1532813"/>
            <a:ext cx="890905" cy="6667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111" name="Group 110">
            <a:extLst>
              <a:ext uri="{FF2B5EF4-FFF2-40B4-BE49-F238E27FC236}">
                <a16:creationId xmlns:a16="http://schemas.microsoft.com/office/drawing/2014/main" id="{F1B4718D-9328-44FD-AB56-DCE4AFC75DCF}"/>
              </a:ext>
            </a:extLst>
          </p:cNvPr>
          <p:cNvGrpSpPr/>
          <p:nvPr/>
        </p:nvGrpSpPr>
        <p:grpSpPr>
          <a:xfrm>
            <a:off x="1118037" y="14199774"/>
            <a:ext cx="2159088" cy="1073271"/>
            <a:chOff x="5654188" y="3131885"/>
            <a:chExt cx="2159088" cy="1073271"/>
          </a:xfrm>
        </p:grpSpPr>
        <p:sp>
          <p:nvSpPr>
            <p:cNvPr id="324" name="TextBox 323">
              <a:extLst>
                <a:ext uri="{FF2B5EF4-FFF2-40B4-BE49-F238E27FC236}">
                  <a16:creationId xmlns:a16="http://schemas.microsoft.com/office/drawing/2014/main" id="{780ECF31-AEDA-453E-80F6-99DCCA176A7A}"/>
                </a:ext>
              </a:extLst>
            </p:cNvPr>
            <p:cNvSpPr txBox="1"/>
            <p:nvPr/>
          </p:nvSpPr>
          <p:spPr>
            <a:xfrm>
              <a:off x="6135527" y="3290945"/>
              <a:ext cx="1073630" cy="374571"/>
            </a:xfrm>
            <a:prstGeom prst="wedgeRoundRectCallout">
              <a:avLst>
                <a:gd name="adj1" fmla="val 14576"/>
                <a:gd name="adj2" fmla="val 44569"/>
                <a:gd name="adj3" fmla="val 16667"/>
              </a:avLst>
            </a:prstGeom>
            <a:solidFill>
              <a:schemeClr val="bg1"/>
            </a:solidFill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00" dirty="0"/>
                <a:t>Organisational structures</a:t>
              </a:r>
            </a:p>
          </p:txBody>
        </p:sp>
        <p:cxnSp>
          <p:nvCxnSpPr>
            <p:cNvPr id="329" name="Straight Connector 328">
              <a:extLst>
                <a:ext uri="{FF2B5EF4-FFF2-40B4-BE49-F238E27FC236}">
                  <a16:creationId xmlns:a16="http://schemas.microsoft.com/office/drawing/2014/main" id="{D8FE89EB-BF86-E64A-8A5A-7463636CC8B2}"/>
                </a:ext>
              </a:extLst>
            </p:cNvPr>
            <p:cNvCxnSpPr>
              <a:cxnSpLocks/>
              <a:stCxn id="324" idx="2"/>
            </p:cNvCxnSpPr>
            <p:nvPr/>
          </p:nvCxnSpPr>
          <p:spPr>
            <a:xfrm flipH="1">
              <a:off x="5654188" y="3665516"/>
              <a:ext cx="1018154" cy="539640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39" name="Picture 338" descr="http://cdn.onlinewebfonts.com/svg/img_501800.png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20371" y="3131885"/>
              <a:ext cx="592905" cy="489564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342" name="Picture 341" descr="See the source image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16" t="10298" r="15781" b="12792"/>
          <a:stretch/>
        </p:blipFill>
        <p:spPr bwMode="auto">
          <a:xfrm rot="1099807">
            <a:off x="7962325" y="5982845"/>
            <a:ext cx="651646" cy="7938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43" name="Group 42">
            <a:extLst>
              <a:ext uri="{FF2B5EF4-FFF2-40B4-BE49-F238E27FC236}">
                <a16:creationId xmlns:a16="http://schemas.microsoft.com/office/drawing/2014/main" id="{536A0AC3-CBF8-45CB-BF91-C08746A6D586}"/>
              </a:ext>
            </a:extLst>
          </p:cNvPr>
          <p:cNvGrpSpPr/>
          <p:nvPr/>
        </p:nvGrpSpPr>
        <p:grpSpPr>
          <a:xfrm>
            <a:off x="4849043" y="15814042"/>
            <a:ext cx="1637750" cy="988602"/>
            <a:chOff x="2750627" y="11473309"/>
            <a:chExt cx="1637750" cy="988602"/>
          </a:xfrm>
        </p:grpSpPr>
        <p:sp>
          <p:nvSpPr>
            <p:cNvPr id="255" name="TextBox 254">
              <a:extLst>
                <a:ext uri="{FF2B5EF4-FFF2-40B4-BE49-F238E27FC236}">
                  <a16:creationId xmlns:a16="http://schemas.microsoft.com/office/drawing/2014/main" id="{780ECF31-AEDA-453E-80F6-99DCCA176A7A}"/>
                </a:ext>
              </a:extLst>
            </p:cNvPr>
            <p:cNvSpPr txBox="1"/>
            <p:nvPr/>
          </p:nvSpPr>
          <p:spPr>
            <a:xfrm>
              <a:off x="3314747" y="11953242"/>
              <a:ext cx="1073630" cy="374571"/>
            </a:xfrm>
            <a:prstGeom prst="wedgeRoundRectCallout">
              <a:avLst>
                <a:gd name="adj1" fmla="val 14576"/>
                <a:gd name="adj2" fmla="val 44569"/>
                <a:gd name="adj3" fmla="val 16667"/>
              </a:avLst>
            </a:prstGeom>
            <a:solidFill>
              <a:schemeClr val="bg1"/>
            </a:solidFill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00" dirty="0"/>
                <a:t>Features of a business </a:t>
              </a:r>
              <a:endParaRPr lang="en-US" sz="800" dirty="0"/>
            </a:p>
          </p:txBody>
        </p:sp>
        <p:cxnSp>
          <p:nvCxnSpPr>
            <p:cNvPr id="260" name="Straight Connector 259">
              <a:extLst>
                <a:ext uri="{FF2B5EF4-FFF2-40B4-BE49-F238E27FC236}">
                  <a16:creationId xmlns:a16="http://schemas.microsoft.com/office/drawing/2014/main" id="{C4ECEB2E-E6FD-418B-9711-CB52089CF1F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112631" y="11473309"/>
              <a:ext cx="0" cy="484284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51" name="Picture 150" descr="C:\Users\hbaraks.SAET\AppData\Local\Microsoft\Windows\INetCache\Content.MSO\4ED7DACA.tmp">
              <a:extLst>
                <a:ext uri="{FF2B5EF4-FFF2-40B4-BE49-F238E27FC236}">
                  <a16:creationId xmlns:a16="http://schemas.microsoft.com/office/drawing/2014/main" id="{CB12EF77-A87E-4D62-8ED8-5D75D3AC33D5}"/>
                </a:ext>
              </a:extLst>
            </p:cNvPr>
            <p:cNvPicPr/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50627" y="11886762"/>
              <a:ext cx="547046" cy="575149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08C993E4-AE3F-4666-BCD0-95352220B77E}"/>
              </a:ext>
            </a:extLst>
          </p:cNvPr>
          <p:cNvGrpSpPr/>
          <p:nvPr/>
        </p:nvGrpSpPr>
        <p:grpSpPr>
          <a:xfrm>
            <a:off x="2703750" y="15927665"/>
            <a:ext cx="1924464" cy="959767"/>
            <a:chOff x="-10343794" y="8823280"/>
            <a:chExt cx="1924464" cy="959767"/>
          </a:xfrm>
        </p:grpSpPr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AE1FE5F4-B5DD-4D95-AD7B-C5E17C43AB36}"/>
                </a:ext>
              </a:extLst>
            </p:cNvPr>
            <p:cNvGrpSpPr/>
            <p:nvPr/>
          </p:nvGrpSpPr>
          <p:grpSpPr>
            <a:xfrm>
              <a:off x="-9492960" y="8823280"/>
              <a:ext cx="1073630" cy="847195"/>
              <a:chOff x="-10685855" y="10252526"/>
              <a:chExt cx="1073630" cy="847195"/>
            </a:xfrm>
          </p:grpSpPr>
          <p:cxnSp>
            <p:nvCxnSpPr>
              <p:cNvPr id="530" name="Straight Connector 529">
                <a:extLst>
                  <a:ext uri="{FF2B5EF4-FFF2-40B4-BE49-F238E27FC236}">
                    <a16:creationId xmlns:a16="http://schemas.microsoft.com/office/drawing/2014/main" id="{A35A5061-95DD-4F04-8D1C-A5AE0DF4AA5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-9952623" y="10252526"/>
                <a:ext cx="1" cy="488736"/>
              </a:xfrm>
              <a:prstGeom prst="line">
                <a:avLst/>
              </a:prstGeom>
              <a:ln w="19050">
                <a:solidFill>
                  <a:srgbClr val="00B0F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3" name="TextBox 272">
                <a:extLst>
                  <a:ext uri="{FF2B5EF4-FFF2-40B4-BE49-F238E27FC236}">
                    <a16:creationId xmlns:a16="http://schemas.microsoft.com/office/drawing/2014/main" id="{780ECF31-AEDA-453E-80F6-99DCCA176A7A}"/>
                  </a:ext>
                </a:extLst>
              </p:cNvPr>
              <p:cNvSpPr txBox="1"/>
              <p:nvPr/>
            </p:nvSpPr>
            <p:spPr>
              <a:xfrm>
                <a:off x="-10685855" y="10725150"/>
                <a:ext cx="1073630" cy="374571"/>
              </a:xfrm>
              <a:prstGeom prst="wedgeRoundRectCallout">
                <a:avLst>
                  <a:gd name="adj1" fmla="val 14576"/>
                  <a:gd name="adj2" fmla="val 44569"/>
                  <a:gd name="adj3" fmla="val 16667"/>
                </a:avLst>
              </a:prstGeom>
              <a:solidFill>
                <a:schemeClr val="bg1"/>
              </a:solidFill>
              <a:ln w="19050">
                <a:solidFill>
                  <a:schemeClr val="accent5">
                    <a:lumMod val="75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/>
                  <a:t>Business stakeholders </a:t>
                </a:r>
                <a:endParaRPr lang="en-US" sz="800" dirty="0"/>
              </a:p>
            </p:txBody>
          </p:sp>
        </p:grpSp>
        <p:pic>
          <p:nvPicPr>
            <p:cNvPr id="154" name="Picture 153" descr="Image result for business clipart black and white">
              <a:extLst>
                <a:ext uri="{FF2B5EF4-FFF2-40B4-BE49-F238E27FC236}">
                  <a16:creationId xmlns:a16="http://schemas.microsoft.com/office/drawing/2014/main" id="{DDD78651-4372-4F45-95B1-AA1195584DE0}"/>
                </a:ext>
              </a:extLst>
            </p:cNvPr>
            <p:cNvPicPr/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7308" b="10577"/>
            <a:stretch/>
          </p:blipFill>
          <p:spPr bwMode="auto">
            <a:xfrm>
              <a:off x="-10343794" y="9183331"/>
              <a:ext cx="806910" cy="599716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pic>
        <p:nvPicPr>
          <p:cNvPr id="157" name="Picture 156" descr="C:\Users\hbaraks.SAET\AppData\Local\Microsoft\Windows\INetCache\Content.MSO\BDDF70C1.tmp">
            <a:extLst>
              <a:ext uri="{FF2B5EF4-FFF2-40B4-BE49-F238E27FC236}">
                <a16:creationId xmlns:a16="http://schemas.microsoft.com/office/drawing/2014/main" id="{CBBE32A2-B25F-420E-976A-90B06C46F380}"/>
              </a:ext>
            </a:extLst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2008" y="10363301"/>
            <a:ext cx="507240" cy="52422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862BE9E2-315A-4200-A824-079CF3B39F63}"/>
              </a:ext>
            </a:extLst>
          </p:cNvPr>
          <p:cNvGrpSpPr/>
          <p:nvPr/>
        </p:nvGrpSpPr>
        <p:grpSpPr>
          <a:xfrm>
            <a:off x="1269401" y="5710124"/>
            <a:ext cx="1529756" cy="764260"/>
            <a:chOff x="1542729" y="12801037"/>
            <a:chExt cx="1529756" cy="764260"/>
          </a:xfrm>
        </p:grpSpPr>
        <p:cxnSp>
          <p:nvCxnSpPr>
            <p:cNvPr id="402" name="Straight Connector 401">
              <a:extLst>
                <a:ext uri="{FF2B5EF4-FFF2-40B4-BE49-F238E27FC236}">
                  <a16:creationId xmlns:a16="http://schemas.microsoft.com/office/drawing/2014/main" id="{4C8A4E39-A5D3-4E3C-B675-233EEF1AD62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542729" y="13175608"/>
              <a:ext cx="526843" cy="389689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3" name="TextBox 302">
              <a:extLst>
                <a:ext uri="{FF2B5EF4-FFF2-40B4-BE49-F238E27FC236}">
                  <a16:creationId xmlns:a16="http://schemas.microsoft.com/office/drawing/2014/main" id="{FBEEFA35-C662-44B4-9AB7-7F7AAC6BE1CA}"/>
                </a:ext>
              </a:extLst>
            </p:cNvPr>
            <p:cNvSpPr txBox="1"/>
            <p:nvPr/>
          </p:nvSpPr>
          <p:spPr>
            <a:xfrm>
              <a:off x="1998855" y="12801037"/>
              <a:ext cx="1073630" cy="374571"/>
            </a:xfrm>
            <a:prstGeom prst="wedgeRoundRectCallout">
              <a:avLst>
                <a:gd name="adj1" fmla="val 10615"/>
                <a:gd name="adj2" fmla="val -45540"/>
                <a:gd name="adj3" fmla="val 16667"/>
              </a:avLst>
            </a:prstGeom>
            <a:solidFill>
              <a:schemeClr val="bg1"/>
            </a:solidFill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00" dirty="0"/>
                <a:t>Income &amp; expenditure</a:t>
              </a:r>
              <a:endParaRPr lang="en-US" sz="800" dirty="0"/>
            </a:p>
          </p:txBody>
        </p:sp>
      </p:grpSp>
      <p:pic>
        <p:nvPicPr>
          <p:cNvPr id="170" name="Picture 169" descr="Related image">
            <a:extLst>
              <a:ext uri="{FF2B5EF4-FFF2-40B4-BE49-F238E27FC236}">
                <a16:creationId xmlns:a16="http://schemas.microsoft.com/office/drawing/2014/main" id="{523C4FEF-524B-4B60-ACEE-A495904432BA}"/>
              </a:ext>
            </a:extLst>
          </p:cNvPr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7409" y="15406785"/>
            <a:ext cx="743132" cy="940659"/>
          </a:xfrm>
          <a:prstGeom prst="rect">
            <a:avLst/>
          </a:prstGeom>
          <a:noFill/>
          <a:ln>
            <a:noFill/>
          </a:ln>
        </p:spPr>
      </p:pic>
      <p:sp>
        <p:nvSpPr>
          <p:cNvPr id="173" name="TextBox 172">
            <a:extLst>
              <a:ext uri="{FF2B5EF4-FFF2-40B4-BE49-F238E27FC236}">
                <a16:creationId xmlns:a16="http://schemas.microsoft.com/office/drawing/2014/main" id="{69240D2C-0073-4B5C-8E85-0DA02C466994}"/>
              </a:ext>
            </a:extLst>
          </p:cNvPr>
          <p:cNvSpPr txBox="1"/>
          <p:nvPr/>
        </p:nvSpPr>
        <p:spPr>
          <a:xfrm>
            <a:off x="19418930" y="9801454"/>
            <a:ext cx="794092" cy="374571"/>
          </a:xfrm>
          <a:prstGeom prst="wedgeRoundRectCallout">
            <a:avLst>
              <a:gd name="adj1" fmla="val -5534"/>
              <a:gd name="adj2" fmla="val 47218"/>
              <a:gd name="adj3" fmla="val 16667"/>
            </a:avLst>
          </a:prstGeom>
          <a:solidFill>
            <a:schemeClr val="accent2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/>
              <a:t>Introduction to business</a:t>
            </a:r>
            <a:endParaRPr lang="en-GB" sz="800" dirty="0"/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0BDD14D4-9F44-4644-9584-EB656C64F36B}"/>
              </a:ext>
            </a:extLst>
          </p:cNvPr>
          <p:cNvSpPr txBox="1"/>
          <p:nvPr/>
        </p:nvSpPr>
        <p:spPr>
          <a:xfrm>
            <a:off x="6411736" y="15643818"/>
            <a:ext cx="1073630" cy="374571"/>
          </a:xfrm>
          <a:prstGeom prst="wedgeRoundRectCallout">
            <a:avLst>
              <a:gd name="adj1" fmla="val -15195"/>
              <a:gd name="adj2" fmla="val 49423"/>
              <a:gd name="adj3" fmla="val 16667"/>
            </a:avLst>
          </a:prstGeom>
          <a:solidFill>
            <a:schemeClr val="accent2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/>
              <a:t>Unit 1 Investigating Business </a:t>
            </a:r>
            <a:endParaRPr lang="en-US" sz="800" dirty="0"/>
          </a:p>
        </p:txBody>
      </p:sp>
      <p:grpSp>
        <p:nvGrpSpPr>
          <p:cNvPr id="93" name="Group 92">
            <a:extLst>
              <a:ext uri="{FF2B5EF4-FFF2-40B4-BE49-F238E27FC236}">
                <a16:creationId xmlns:a16="http://schemas.microsoft.com/office/drawing/2014/main" id="{65F2FDEE-2242-4E5D-AF52-588D6CB5BDD8}"/>
              </a:ext>
            </a:extLst>
          </p:cNvPr>
          <p:cNvGrpSpPr/>
          <p:nvPr/>
        </p:nvGrpSpPr>
        <p:grpSpPr>
          <a:xfrm>
            <a:off x="7470897" y="15164298"/>
            <a:ext cx="1214980" cy="1304869"/>
            <a:chOff x="9809648" y="13980265"/>
            <a:chExt cx="1214980" cy="1304869"/>
          </a:xfrm>
        </p:grpSpPr>
        <p:sp>
          <p:nvSpPr>
            <p:cNvPr id="230" name="Oval 229">
              <a:extLst>
                <a:ext uri="{FF2B5EF4-FFF2-40B4-BE49-F238E27FC236}">
                  <a16:creationId xmlns:a16="http://schemas.microsoft.com/office/drawing/2014/main" id="{67D857C8-6DBF-1441-BED6-4FF1EB531C36}"/>
                </a:ext>
              </a:extLst>
            </p:cNvPr>
            <p:cNvSpPr/>
            <p:nvPr/>
          </p:nvSpPr>
          <p:spPr>
            <a:xfrm>
              <a:off x="9809648" y="13980265"/>
              <a:ext cx="1214980" cy="130486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881A9E11-82C0-441E-9A9D-DD15DF5185DD}"/>
                </a:ext>
              </a:extLst>
            </p:cNvPr>
            <p:cNvGrpSpPr/>
            <p:nvPr/>
          </p:nvGrpSpPr>
          <p:grpSpPr>
            <a:xfrm>
              <a:off x="9979136" y="14170518"/>
              <a:ext cx="872466" cy="949059"/>
              <a:chOff x="9979136" y="14170518"/>
              <a:chExt cx="872466" cy="949059"/>
            </a:xfrm>
          </p:grpSpPr>
          <p:sp>
            <p:nvSpPr>
              <p:cNvPr id="231" name="Oval 230">
                <a:extLst>
                  <a:ext uri="{FF2B5EF4-FFF2-40B4-BE49-F238E27FC236}">
                    <a16:creationId xmlns:a16="http://schemas.microsoft.com/office/drawing/2014/main" id="{FA468CC4-DA3D-D04C-A0F3-908B66B1ED58}"/>
                  </a:ext>
                </a:extLst>
              </p:cNvPr>
              <p:cNvSpPr/>
              <p:nvPr/>
            </p:nvSpPr>
            <p:spPr>
              <a:xfrm>
                <a:off x="10010527" y="14170518"/>
                <a:ext cx="841075" cy="90330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B87A07DE-C984-5043-ABB4-D3D967D43357}"/>
                  </a:ext>
                </a:extLst>
              </p:cNvPr>
              <p:cNvSpPr txBox="1"/>
              <p:nvPr/>
            </p:nvSpPr>
            <p:spPr>
              <a:xfrm>
                <a:off x="9995297" y="14292394"/>
                <a:ext cx="841074" cy="8271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800" b="1" dirty="0"/>
                  <a:t>12</a:t>
                </a:r>
              </a:p>
            </p:txBody>
          </p:sp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2BE9DFE9-D2AE-C14C-AB63-41C6DF192559}"/>
                  </a:ext>
                </a:extLst>
              </p:cNvPr>
              <p:cNvSpPr txBox="1"/>
              <p:nvPr/>
            </p:nvSpPr>
            <p:spPr>
              <a:xfrm>
                <a:off x="9979136" y="14242683"/>
                <a:ext cx="84107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/>
                  <a:t>YEAR</a:t>
                </a:r>
              </a:p>
            </p:txBody>
          </p:sp>
        </p:grpSp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id="{9FBB06D2-7726-480D-B588-396D0D8AEC3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928089" y="1355871"/>
            <a:ext cx="413910" cy="542729"/>
          </a:xfrm>
          <a:prstGeom prst="rect">
            <a:avLst/>
          </a:prstGeom>
        </p:spPr>
      </p:pic>
      <p:sp>
        <p:nvSpPr>
          <p:cNvPr id="188" name="TextBox 187">
            <a:extLst>
              <a:ext uri="{FF2B5EF4-FFF2-40B4-BE49-F238E27FC236}">
                <a16:creationId xmlns:a16="http://schemas.microsoft.com/office/drawing/2014/main" id="{79831723-0487-4C52-AAC6-87F18787D463}"/>
              </a:ext>
            </a:extLst>
          </p:cNvPr>
          <p:cNvSpPr txBox="1"/>
          <p:nvPr/>
        </p:nvSpPr>
        <p:spPr>
          <a:xfrm>
            <a:off x="5926930" y="4756422"/>
            <a:ext cx="1274459" cy="374571"/>
          </a:xfrm>
          <a:prstGeom prst="wedgeRoundRectCallout">
            <a:avLst>
              <a:gd name="adj1" fmla="val -5534"/>
              <a:gd name="adj2" fmla="val 47218"/>
              <a:gd name="adj3" fmla="val 16667"/>
            </a:avLst>
          </a:prstGeom>
          <a:solidFill>
            <a:schemeClr val="accent2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Unit 8 – Recruitment &amp; Selection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397D4D7A-E44F-42BE-BE8E-5286B298B24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944201" y="10044007"/>
            <a:ext cx="576349" cy="542729"/>
          </a:xfrm>
          <a:prstGeom prst="rect">
            <a:avLst/>
          </a:prstGeom>
        </p:spPr>
      </p:pic>
      <p:grpSp>
        <p:nvGrpSpPr>
          <p:cNvPr id="192" name="Group 191">
            <a:extLst>
              <a:ext uri="{FF2B5EF4-FFF2-40B4-BE49-F238E27FC236}">
                <a16:creationId xmlns:a16="http://schemas.microsoft.com/office/drawing/2014/main" id="{43EECD08-D39C-4122-AC8A-24C6406D88C4}"/>
              </a:ext>
            </a:extLst>
          </p:cNvPr>
          <p:cNvGrpSpPr/>
          <p:nvPr/>
        </p:nvGrpSpPr>
        <p:grpSpPr>
          <a:xfrm>
            <a:off x="7486084" y="9326053"/>
            <a:ext cx="1073630" cy="770797"/>
            <a:chOff x="3548858" y="15882326"/>
            <a:chExt cx="1073630" cy="770797"/>
          </a:xfrm>
        </p:grpSpPr>
        <p:cxnSp>
          <p:nvCxnSpPr>
            <p:cNvPr id="193" name="Straight Connector 192">
              <a:extLst>
                <a:ext uri="{FF2B5EF4-FFF2-40B4-BE49-F238E27FC236}">
                  <a16:creationId xmlns:a16="http://schemas.microsoft.com/office/drawing/2014/main" id="{D9B7B1F5-4F2F-4F30-A244-1DFD6CC942D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369019" y="15882326"/>
              <a:ext cx="0" cy="602013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4" name="TextBox 193">
              <a:extLst>
                <a:ext uri="{FF2B5EF4-FFF2-40B4-BE49-F238E27FC236}">
                  <a16:creationId xmlns:a16="http://schemas.microsoft.com/office/drawing/2014/main" id="{9345E1B3-FD0B-48BD-B0EA-AEC71DF4BCC2}"/>
                </a:ext>
              </a:extLst>
            </p:cNvPr>
            <p:cNvSpPr txBox="1"/>
            <p:nvPr/>
          </p:nvSpPr>
          <p:spPr>
            <a:xfrm>
              <a:off x="3548858" y="16278552"/>
              <a:ext cx="1073630" cy="374571"/>
            </a:xfrm>
            <a:prstGeom prst="wedgeRoundRectCallout">
              <a:avLst>
                <a:gd name="adj1" fmla="val 11605"/>
                <a:gd name="adj2" fmla="val -51456"/>
                <a:gd name="adj3" fmla="val 16667"/>
              </a:avLst>
            </a:prstGeom>
            <a:solidFill>
              <a:schemeClr val="bg1"/>
            </a:solidFill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00" dirty="0"/>
                <a:t>Innovation and Enterprise</a:t>
              </a:r>
              <a:endParaRPr lang="en-US" sz="800" dirty="0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763323AA-FEC0-42DE-B57A-F55A8F9E26EF}"/>
              </a:ext>
            </a:extLst>
          </p:cNvPr>
          <p:cNvGrpSpPr/>
          <p:nvPr/>
        </p:nvGrpSpPr>
        <p:grpSpPr>
          <a:xfrm>
            <a:off x="5967032" y="13747519"/>
            <a:ext cx="1527036" cy="1285209"/>
            <a:chOff x="5462210" y="13697331"/>
            <a:chExt cx="1527036" cy="1285209"/>
          </a:xfrm>
        </p:grpSpPr>
        <p:pic>
          <p:nvPicPr>
            <p:cNvPr id="162" name="Picture 161" descr="C:\Users\hbaraks.SAET\AppData\Local\Microsoft\Windows\INetCache\Content.MSO\E38B3239.tmp">
              <a:extLst>
                <a:ext uri="{FF2B5EF4-FFF2-40B4-BE49-F238E27FC236}">
                  <a16:creationId xmlns:a16="http://schemas.microsoft.com/office/drawing/2014/main" id="{B1542EC9-212F-4563-9D28-C8DD1E0FDEE0}"/>
                </a:ext>
              </a:extLst>
            </p:cNvPr>
            <p:cNvPicPr/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14830" y="14371808"/>
              <a:ext cx="674416" cy="610732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2D302658-4ECB-438B-B399-054F40C6B576}"/>
                </a:ext>
              </a:extLst>
            </p:cNvPr>
            <p:cNvGrpSpPr/>
            <p:nvPr/>
          </p:nvGrpSpPr>
          <p:grpSpPr>
            <a:xfrm>
              <a:off x="5462210" y="13697331"/>
              <a:ext cx="1073630" cy="772710"/>
              <a:chOff x="5424850" y="13736049"/>
              <a:chExt cx="1073630" cy="772710"/>
            </a:xfrm>
          </p:grpSpPr>
          <p:cxnSp>
            <p:nvCxnSpPr>
              <p:cNvPr id="435" name="Straight Connector 434">
                <a:extLst>
                  <a:ext uri="{FF2B5EF4-FFF2-40B4-BE49-F238E27FC236}">
                    <a16:creationId xmlns:a16="http://schemas.microsoft.com/office/drawing/2014/main" id="{C4ECEB2E-E6FD-418B-9711-CB52089CF1F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887562" y="13736049"/>
                <a:ext cx="0" cy="740678"/>
              </a:xfrm>
              <a:prstGeom prst="line">
                <a:avLst/>
              </a:prstGeom>
              <a:ln w="19050">
                <a:solidFill>
                  <a:srgbClr val="00B0F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6" name="TextBox 305">
                <a:extLst>
                  <a:ext uri="{FF2B5EF4-FFF2-40B4-BE49-F238E27FC236}">
                    <a16:creationId xmlns:a16="http://schemas.microsoft.com/office/drawing/2014/main" id="{C4A9A47B-F5F9-4E41-BDF9-B42111AEADF2}"/>
                  </a:ext>
                </a:extLst>
              </p:cNvPr>
              <p:cNvSpPr txBox="1"/>
              <p:nvPr/>
            </p:nvSpPr>
            <p:spPr>
              <a:xfrm>
                <a:off x="5424850" y="14134188"/>
                <a:ext cx="1073630" cy="374571"/>
              </a:xfrm>
              <a:prstGeom prst="wedgeRoundRectCallout">
                <a:avLst>
                  <a:gd name="adj1" fmla="val 49238"/>
                  <a:gd name="adj2" fmla="val 32809"/>
                  <a:gd name="adj3" fmla="val 16667"/>
                </a:avLst>
              </a:prstGeom>
              <a:solidFill>
                <a:schemeClr val="bg1"/>
              </a:solidFill>
              <a:ln w="19050"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/>
                  <a:t>The competitive environment</a:t>
                </a:r>
                <a:endParaRPr lang="en-US" sz="800" dirty="0"/>
              </a:p>
            </p:txBody>
          </p:sp>
        </p:grp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A9EC1B92-8B0E-4434-895A-B2CE7EDDD689}"/>
              </a:ext>
            </a:extLst>
          </p:cNvPr>
          <p:cNvGrpSpPr/>
          <p:nvPr/>
        </p:nvGrpSpPr>
        <p:grpSpPr>
          <a:xfrm>
            <a:off x="185584" y="12976162"/>
            <a:ext cx="1115159" cy="1134829"/>
            <a:chOff x="-3547253" y="13563703"/>
            <a:chExt cx="1115159" cy="1134829"/>
          </a:xfrm>
        </p:grpSpPr>
        <p:cxnSp>
          <p:nvCxnSpPr>
            <p:cNvPr id="263" name="Straight Connector 262">
              <a:extLst>
                <a:ext uri="{FF2B5EF4-FFF2-40B4-BE49-F238E27FC236}">
                  <a16:creationId xmlns:a16="http://schemas.microsoft.com/office/drawing/2014/main" id="{BEAF29EE-0050-4A4F-AF4B-0518661AE57E}"/>
                </a:ext>
              </a:extLst>
            </p:cNvPr>
            <p:cNvCxnSpPr>
              <a:cxnSpLocks/>
            </p:cNvCxnSpPr>
            <p:nvPr/>
          </p:nvCxnSpPr>
          <p:spPr>
            <a:xfrm>
              <a:off x="-2968910" y="13945463"/>
              <a:ext cx="536816" cy="753069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64" name="Picture 163" descr="Image result for profit clipart black and white">
              <a:extLst>
                <a:ext uri="{FF2B5EF4-FFF2-40B4-BE49-F238E27FC236}">
                  <a16:creationId xmlns:a16="http://schemas.microsoft.com/office/drawing/2014/main" id="{68B4CA13-2FD7-42D8-87F6-4C6CA37B67D7}"/>
                </a:ext>
              </a:extLst>
            </p:cNvPr>
            <p:cNvPicPr/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547253" y="14038921"/>
              <a:ext cx="590550" cy="5905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12" name="TextBox 311">
              <a:extLst>
                <a:ext uri="{FF2B5EF4-FFF2-40B4-BE49-F238E27FC236}">
                  <a16:creationId xmlns:a16="http://schemas.microsoft.com/office/drawing/2014/main" id="{4D2FECCA-1B4B-4FDC-A71D-5F386D74549E}"/>
                </a:ext>
              </a:extLst>
            </p:cNvPr>
            <p:cNvSpPr txBox="1"/>
            <p:nvPr/>
          </p:nvSpPr>
          <p:spPr>
            <a:xfrm>
              <a:off x="-3505724" y="13563703"/>
              <a:ext cx="1073630" cy="374571"/>
            </a:xfrm>
            <a:prstGeom prst="wedgeRoundRectCallout">
              <a:avLst>
                <a:gd name="adj1" fmla="val 16557"/>
                <a:gd name="adj2" fmla="val 41730"/>
                <a:gd name="adj3" fmla="val 16667"/>
              </a:avLst>
            </a:prstGeom>
            <a:solidFill>
              <a:schemeClr val="bg1"/>
            </a:solidFill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00" dirty="0"/>
                <a:t>Business aims and objectives</a:t>
              </a:r>
              <a:endParaRPr lang="en-US" sz="800" dirty="0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2CA0EE3F-9A59-4E5A-B6A9-B28C2CF4C073}"/>
              </a:ext>
            </a:extLst>
          </p:cNvPr>
          <p:cNvGrpSpPr/>
          <p:nvPr/>
        </p:nvGrpSpPr>
        <p:grpSpPr>
          <a:xfrm>
            <a:off x="2796795" y="4970090"/>
            <a:ext cx="1625362" cy="951203"/>
            <a:chOff x="6520513" y="11663251"/>
            <a:chExt cx="1589494" cy="951203"/>
          </a:xfrm>
        </p:grpSpPr>
        <p:pic>
          <p:nvPicPr>
            <p:cNvPr id="161" name="Picture 160" descr="Image result for Sterling cash flow clipart black and white">
              <a:extLst>
                <a:ext uri="{FF2B5EF4-FFF2-40B4-BE49-F238E27FC236}">
                  <a16:creationId xmlns:a16="http://schemas.microsoft.com/office/drawing/2014/main" id="{DABE93C6-165B-419B-B7E4-A953271007C0}"/>
                </a:ext>
              </a:extLst>
            </p:cNvPr>
            <p:cNvPicPr/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20513" y="12088170"/>
              <a:ext cx="530619" cy="526284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3CBD9C11-E4E2-4C7D-91EB-92D653A5999E}"/>
                </a:ext>
              </a:extLst>
            </p:cNvPr>
            <p:cNvGrpSpPr/>
            <p:nvPr/>
          </p:nvGrpSpPr>
          <p:grpSpPr>
            <a:xfrm>
              <a:off x="7015646" y="11663251"/>
              <a:ext cx="1094361" cy="903389"/>
              <a:chOff x="4932732" y="13643658"/>
              <a:chExt cx="1094361" cy="903389"/>
            </a:xfrm>
          </p:grpSpPr>
          <p:cxnSp>
            <p:nvCxnSpPr>
              <p:cNvPr id="421" name="Straight Connector 420">
                <a:extLst>
                  <a:ext uri="{FF2B5EF4-FFF2-40B4-BE49-F238E27FC236}">
                    <a16:creationId xmlns:a16="http://schemas.microsoft.com/office/drawing/2014/main" id="{9B445240-399E-4288-B61F-011BC64B880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4932732" y="13643658"/>
                <a:ext cx="340604" cy="693226"/>
              </a:xfrm>
              <a:prstGeom prst="line">
                <a:avLst/>
              </a:prstGeom>
              <a:ln w="19050">
                <a:solidFill>
                  <a:srgbClr val="00B0F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5" name="TextBox 314">
                <a:extLst>
                  <a:ext uri="{FF2B5EF4-FFF2-40B4-BE49-F238E27FC236}">
                    <a16:creationId xmlns:a16="http://schemas.microsoft.com/office/drawing/2014/main" id="{D5B0514D-96EE-4A7C-BF5A-C07470A26A8C}"/>
                  </a:ext>
                </a:extLst>
              </p:cNvPr>
              <p:cNvSpPr txBox="1"/>
              <p:nvPr/>
            </p:nvSpPr>
            <p:spPr>
              <a:xfrm>
                <a:off x="4932732" y="14172476"/>
                <a:ext cx="1094361" cy="374571"/>
              </a:xfrm>
              <a:prstGeom prst="wedgeRoundRectCallout">
                <a:avLst>
                  <a:gd name="adj1" fmla="val 9624"/>
                  <a:gd name="adj2" fmla="val -44644"/>
                  <a:gd name="adj3" fmla="val 16667"/>
                </a:avLst>
              </a:prstGeom>
              <a:solidFill>
                <a:schemeClr val="bg1"/>
              </a:solidFill>
              <a:ln w="19050"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/>
                  <a:t>Income statements, balance sheets</a:t>
                </a:r>
                <a:endParaRPr lang="en-US" sz="800" dirty="0"/>
              </a:p>
            </p:txBody>
          </p:sp>
        </p:grp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1945DADC-E92F-4BF3-800D-D2BA8E56E039}"/>
              </a:ext>
            </a:extLst>
          </p:cNvPr>
          <p:cNvGrpSpPr/>
          <p:nvPr/>
        </p:nvGrpSpPr>
        <p:grpSpPr>
          <a:xfrm>
            <a:off x="1767859" y="3560360"/>
            <a:ext cx="1073630" cy="1489611"/>
            <a:chOff x="8441484" y="10236076"/>
            <a:chExt cx="1073630" cy="1489611"/>
          </a:xfrm>
        </p:grpSpPr>
        <p:cxnSp>
          <p:nvCxnSpPr>
            <p:cNvPr id="437" name="Straight Connector 436">
              <a:extLst>
                <a:ext uri="{FF2B5EF4-FFF2-40B4-BE49-F238E27FC236}">
                  <a16:creationId xmlns:a16="http://schemas.microsoft.com/office/drawing/2014/main" id="{BEAF29EE-0050-4A4F-AF4B-0518661AE57E}"/>
                </a:ext>
              </a:extLst>
            </p:cNvPr>
            <p:cNvCxnSpPr>
              <a:cxnSpLocks/>
              <a:stCxn id="218" idx="2"/>
            </p:cNvCxnSpPr>
            <p:nvPr/>
          </p:nvCxnSpPr>
          <p:spPr>
            <a:xfrm>
              <a:off x="8978299" y="11080408"/>
              <a:ext cx="153927" cy="645279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8" name="TextBox 217">
              <a:extLst>
                <a:ext uri="{FF2B5EF4-FFF2-40B4-BE49-F238E27FC236}">
                  <a16:creationId xmlns:a16="http://schemas.microsoft.com/office/drawing/2014/main" id="{74B41B3F-39DD-42F0-96F4-39ECFA96BD1A}"/>
                </a:ext>
              </a:extLst>
            </p:cNvPr>
            <p:cNvSpPr txBox="1"/>
            <p:nvPr/>
          </p:nvSpPr>
          <p:spPr>
            <a:xfrm>
              <a:off x="8441484" y="10842045"/>
              <a:ext cx="1073630" cy="238363"/>
            </a:xfrm>
            <a:prstGeom prst="wedgeRoundRectCallout">
              <a:avLst>
                <a:gd name="adj1" fmla="val 14576"/>
                <a:gd name="adj2" fmla="val 44569"/>
                <a:gd name="adj3" fmla="val 16667"/>
              </a:avLst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/>
                <a:t>Breakeven analysis</a:t>
              </a:r>
              <a:endParaRPr lang="en-US" sz="800" dirty="0"/>
            </a:p>
          </p:txBody>
        </p:sp>
        <p:pic>
          <p:nvPicPr>
            <p:cNvPr id="38" name="Picture 37">
              <a:extLst>
                <a:ext uri="{FF2B5EF4-FFF2-40B4-BE49-F238E27FC236}">
                  <a16:creationId xmlns:a16="http://schemas.microsoft.com/office/drawing/2014/main" id="{3AD4DA92-EECF-48EB-B9C3-BFAAF3AA7294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8891489" y="10236076"/>
              <a:ext cx="585992" cy="585992"/>
            </a:xfrm>
            <a:prstGeom prst="rect">
              <a:avLst/>
            </a:prstGeom>
          </p:spPr>
        </p:pic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AA8861AA-26A7-4C94-A706-23B2159A1A95}"/>
              </a:ext>
            </a:extLst>
          </p:cNvPr>
          <p:cNvGrpSpPr/>
          <p:nvPr/>
        </p:nvGrpSpPr>
        <p:grpSpPr>
          <a:xfrm>
            <a:off x="495520" y="3992940"/>
            <a:ext cx="1230007" cy="1229386"/>
            <a:chOff x="-372068" y="12850214"/>
            <a:chExt cx="1230007" cy="1229386"/>
          </a:xfrm>
        </p:grpSpPr>
        <p:pic>
          <p:nvPicPr>
            <p:cNvPr id="160" name="Picture 159" descr="C:\Users\hbaraks.SAET\AppData\Local\Microsoft\Windows\INetCache\Content.MSO\CE8432FA.tmp">
              <a:extLst>
                <a:ext uri="{FF2B5EF4-FFF2-40B4-BE49-F238E27FC236}">
                  <a16:creationId xmlns:a16="http://schemas.microsoft.com/office/drawing/2014/main" id="{9B05661C-961C-4233-8F83-DE7BFB0FB7F6}"/>
                </a:ext>
              </a:extLst>
            </p:cNvPr>
            <p:cNvPicPr/>
            <p:nvPr/>
          </p:nvPicPr>
          <p:blipFill rotWithShape="1"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3439"/>
            <a:stretch/>
          </p:blipFill>
          <p:spPr bwMode="auto">
            <a:xfrm>
              <a:off x="-25620" y="13103161"/>
              <a:ext cx="344606" cy="386853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cxnSp>
          <p:nvCxnSpPr>
            <p:cNvPr id="222" name="Straight Connector 221">
              <a:extLst>
                <a:ext uri="{FF2B5EF4-FFF2-40B4-BE49-F238E27FC236}">
                  <a16:creationId xmlns:a16="http://schemas.microsoft.com/office/drawing/2014/main" id="{132DF093-6642-4406-BDD0-1E97A98187BD}"/>
                </a:ext>
              </a:extLst>
            </p:cNvPr>
            <p:cNvCxnSpPr>
              <a:cxnSpLocks/>
            </p:cNvCxnSpPr>
            <p:nvPr/>
          </p:nvCxnSpPr>
          <p:spPr>
            <a:xfrm>
              <a:off x="464438" y="13088577"/>
              <a:ext cx="393501" cy="991023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3" name="TextBox 312">
              <a:extLst>
                <a:ext uri="{FF2B5EF4-FFF2-40B4-BE49-F238E27FC236}">
                  <a16:creationId xmlns:a16="http://schemas.microsoft.com/office/drawing/2014/main" id="{780ECF31-AEDA-453E-80F6-99DCCA176A7A}"/>
                </a:ext>
              </a:extLst>
            </p:cNvPr>
            <p:cNvSpPr txBox="1"/>
            <p:nvPr/>
          </p:nvSpPr>
          <p:spPr>
            <a:xfrm>
              <a:off x="-372068" y="12850214"/>
              <a:ext cx="1073630" cy="238363"/>
            </a:xfrm>
            <a:prstGeom prst="wedgeRoundRectCallout">
              <a:avLst>
                <a:gd name="adj1" fmla="val 14576"/>
                <a:gd name="adj2" fmla="val 44569"/>
                <a:gd name="adj3" fmla="val 16667"/>
              </a:avLst>
            </a:prstGeom>
            <a:noFill/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/>
                <a:t>Cash and cash-flow</a:t>
              </a:r>
              <a:endParaRPr lang="en-US" sz="800" dirty="0"/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48EFDA9D-C51C-47DC-BFB3-E67E960868BA}"/>
              </a:ext>
            </a:extLst>
          </p:cNvPr>
          <p:cNvGrpSpPr/>
          <p:nvPr/>
        </p:nvGrpSpPr>
        <p:grpSpPr>
          <a:xfrm>
            <a:off x="97517" y="4747108"/>
            <a:ext cx="1159512" cy="1128349"/>
            <a:chOff x="-10624058" y="13157275"/>
            <a:chExt cx="1159512" cy="1128349"/>
          </a:xfrm>
        </p:grpSpPr>
        <p:cxnSp>
          <p:nvCxnSpPr>
            <p:cNvPr id="425" name="Straight Connector 424">
              <a:extLst>
                <a:ext uri="{FF2B5EF4-FFF2-40B4-BE49-F238E27FC236}">
                  <a16:creationId xmlns:a16="http://schemas.microsoft.com/office/drawing/2014/main" id="{866897A3-A6FE-40C7-8A62-80E372D7DDE7}"/>
                </a:ext>
              </a:extLst>
            </p:cNvPr>
            <p:cNvCxnSpPr>
              <a:cxnSpLocks/>
            </p:cNvCxnSpPr>
            <p:nvPr/>
          </p:nvCxnSpPr>
          <p:spPr>
            <a:xfrm>
              <a:off x="-9778235" y="13300285"/>
              <a:ext cx="313689" cy="830361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63" name="Picture 162" descr="Image result for sources of finance clipart black and white">
              <a:extLst>
                <a:ext uri="{FF2B5EF4-FFF2-40B4-BE49-F238E27FC236}">
                  <a16:creationId xmlns:a16="http://schemas.microsoft.com/office/drawing/2014/main" id="{DCBF1664-5DCF-4390-9528-F714E2D42B48}"/>
                </a:ext>
              </a:extLst>
            </p:cNvPr>
            <p:cNvPicPr/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863"/>
            <a:stretch/>
          </p:blipFill>
          <p:spPr bwMode="auto">
            <a:xfrm>
              <a:off x="-10526316" y="13632493"/>
              <a:ext cx="635684" cy="653131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316" name="TextBox 315">
              <a:extLst>
                <a:ext uri="{FF2B5EF4-FFF2-40B4-BE49-F238E27FC236}">
                  <a16:creationId xmlns:a16="http://schemas.microsoft.com/office/drawing/2014/main" id="{978F2586-2C8D-4AAC-BE3B-4496F9C3ACB5}"/>
                </a:ext>
              </a:extLst>
            </p:cNvPr>
            <p:cNvSpPr txBox="1"/>
            <p:nvPr/>
          </p:nvSpPr>
          <p:spPr>
            <a:xfrm>
              <a:off x="-10624058" y="13157275"/>
              <a:ext cx="1073630" cy="374571"/>
            </a:xfrm>
            <a:prstGeom prst="wedgeRoundRectCallout">
              <a:avLst>
                <a:gd name="adj1" fmla="val 13586"/>
                <a:gd name="adj2" fmla="val -44644"/>
                <a:gd name="adj3" fmla="val 16667"/>
              </a:avLst>
            </a:prstGeom>
            <a:solidFill>
              <a:schemeClr val="bg1"/>
            </a:solidFill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/>
                <a:t>Sources of business finance</a:t>
              </a:r>
              <a:endParaRPr lang="en-US" sz="800" dirty="0"/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DD66785A-74E0-4E8C-8471-97F4E056D769}"/>
              </a:ext>
            </a:extLst>
          </p:cNvPr>
          <p:cNvGrpSpPr/>
          <p:nvPr/>
        </p:nvGrpSpPr>
        <p:grpSpPr>
          <a:xfrm>
            <a:off x="21399745" y="15607421"/>
            <a:ext cx="1144158" cy="740023"/>
            <a:chOff x="8378020" y="8485251"/>
            <a:chExt cx="1144158" cy="740023"/>
          </a:xfrm>
        </p:grpSpPr>
        <p:grpSp>
          <p:nvGrpSpPr>
            <p:cNvPr id="265" name="Group 264">
              <a:extLst>
                <a:ext uri="{FF2B5EF4-FFF2-40B4-BE49-F238E27FC236}">
                  <a16:creationId xmlns:a16="http://schemas.microsoft.com/office/drawing/2014/main" id="{86E89387-E5AC-4211-B6AB-6C2920F57B3E}"/>
                </a:ext>
              </a:extLst>
            </p:cNvPr>
            <p:cNvGrpSpPr/>
            <p:nvPr/>
          </p:nvGrpSpPr>
          <p:grpSpPr>
            <a:xfrm>
              <a:off x="8378020" y="8627531"/>
              <a:ext cx="1073630" cy="597743"/>
              <a:chOff x="7367980" y="9427344"/>
              <a:chExt cx="1073630" cy="597743"/>
            </a:xfrm>
          </p:grpSpPr>
          <p:cxnSp>
            <p:nvCxnSpPr>
              <p:cNvPr id="266" name="Straight Connector 265">
                <a:extLst>
                  <a:ext uri="{FF2B5EF4-FFF2-40B4-BE49-F238E27FC236}">
                    <a16:creationId xmlns:a16="http://schemas.microsoft.com/office/drawing/2014/main" id="{3B3C9387-1449-4C4E-BC50-5F40A23B014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7542006" y="9427344"/>
                <a:ext cx="266254" cy="376112"/>
              </a:xfrm>
              <a:prstGeom prst="line">
                <a:avLst/>
              </a:prstGeom>
              <a:ln w="19050">
                <a:solidFill>
                  <a:srgbClr val="00B0F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7" name="TextBox 266">
                <a:extLst>
                  <a:ext uri="{FF2B5EF4-FFF2-40B4-BE49-F238E27FC236}">
                    <a16:creationId xmlns:a16="http://schemas.microsoft.com/office/drawing/2014/main" id="{1B878CC5-879E-4879-A7DF-B7C369DBBC7D}"/>
                  </a:ext>
                </a:extLst>
              </p:cNvPr>
              <p:cNvSpPr txBox="1"/>
              <p:nvPr/>
            </p:nvSpPr>
            <p:spPr>
              <a:xfrm>
                <a:off x="7367980" y="9786724"/>
                <a:ext cx="1073630" cy="238363"/>
              </a:xfrm>
              <a:prstGeom prst="wedgeRoundRectCallout">
                <a:avLst>
                  <a:gd name="adj1" fmla="val 14576"/>
                  <a:gd name="adj2" fmla="val 44569"/>
                  <a:gd name="adj3" fmla="val 16667"/>
                </a:avLst>
              </a:prstGeom>
              <a:solidFill>
                <a:schemeClr val="bg1"/>
              </a:solidFill>
              <a:ln w="19050"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/>
                  <a:t>Taxation</a:t>
                </a:r>
              </a:p>
            </p:txBody>
          </p:sp>
        </p:grpSp>
        <p:pic>
          <p:nvPicPr>
            <p:cNvPr id="83" name="Picture 82">
              <a:extLst>
                <a:ext uri="{FF2B5EF4-FFF2-40B4-BE49-F238E27FC236}">
                  <a16:creationId xmlns:a16="http://schemas.microsoft.com/office/drawing/2014/main" id="{DA3EE2A9-CE16-447B-A301-5663FF2F4149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/>
            <a:stretch>
              <a:fillRect/>
            </a:stretch>
          </p:blipFill>
          <p:spPr>
            <a:xfrm>
              <a:off x="8941268" y="8485251"/>
              <a:ext cx="580910" cy="433448"/>
            </a:xfrm>
            <a:prstGeom prst="rect">
              <a:avLst/>
            </a:prstGeom>
          </p:spPr>
        </p:pic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DA4B06A6-3675-4C86-A6F4-FDAB6AC74314}"/>
              </a:ext>
            </a:extLst>
          </p:cNvPr>
          <p:cNvGrpSpPr/>
          <p:nvPr/>
        </p:nvGrpSpPr>
        <p:grpSpPr>
          <a:xfrm>
            <a:off x="3748888" y="13734456"/>
            <a:ext cx="1811229" cy="900252"/>
            <a:chOff x="8861823" y="6636857"/>
            <a:chExt cx="1811229" cy="900252"/>
          </a:xfrm>
        </p:grpSpPr>
        <p:pic>
          <p:nvPicPr>
            <p:cNvPr id="88" name="Picture 87">
              <a:extLst>
                <a:ext uri="{FF2B5EF4-FFF2-40B4-BE49-F238E27FC236}">
                  <a16:creationId xmlns:a16="http://schemas.microsoft.com/office/drawing/2014/main" id="{DFD63F53-A0B6-4156-8213-E1BC89E5DAFA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/>
            <a:stretch>
              <a:fillRect/>
            </a:stretch>
          </p:blipFill>
          <p:spPr>
            <a:xfrm>
              <a:off x="8861823" y="6903411"/>
              <a:ext cx="665528" cy="633698"/>
            </a:xfrm>
            <a:prstGeom prst="rect">
              <a:avLst/>
            </a:prstGeom>
          </p:spPr>
        </p:pic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682BD37B-7441-48D8-9EC4-6CDFDE6C6FD4}"/>
                </a:ext>
              </a:extLst>
            </p:cNvPr>
            <p:cNvGrpSpPr/>
            <p:nvPr/>
          </p:nvGrpSpPr>
          <p:grpSpPr>
            <a:xfrm>
              <a:off x="9599422" y="6636857"/>
              <a:ext cx="1073630" cy="774850"/>
              <a:chOff x="9599422" y="6636857"/>
              <a:chExt cx="1073630" cy="774850"/>
            </a:xfrm>
          </p:grpSpPr>
          <p:cxnSp>
            <p:nvCxnSpPr>
              <p:cNvPr id="598" name="Straight Connector 597">
                <a:extLst>
                  <a:ext uri="{FF2B5EF4-FFF2-40B4-BE49-F238E27FC236}">
                    <a16:creationId xmlns:a16="http://schemas.microsoft.com/office/drawing/2014/main" id="{104C83F5-434B-446C-8EFF-A20C47D069A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9660741" y="6636857"/>
                <a:ext cx="347202" cy="524185"/>
              </a:xfrm>
              <a:prstGeom prst="line">
                <a:avLst/>
              </a:prstGeom>
              <a:ln w="19050">
                <a:solidFill>
                  <a:srgbClr val="00B0F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9" name="TextBox 278">
                <a:extLst>
                  <a:ext uri="{FF2B5EF4-FFF2-40B4-BE49-F238E27FC236}">
                    <a16:creationId xmlns:a16="http://schemas.microsoft.com/office/drawing/2014/main" id="{39BFD6FF-C1D7-436A-AAE5-664B4AA5AD9D}"/>
                  </a:ext>
                </a:extLst>
              </p:cNvPr>
              <p:cNvSpPr txBox="1"/>
              <p:nvPr/>
            </p:nvSpPr>
            <p:spPr>
              <a:xfrm>
                <a:off x="9599422" y="7173344"/>
                <a:ext cx="1073630" cy="238363"/>
              </a:xfrm>
              <a:prstGeom prst="wedgeRoundRectCallout">
                <a:avLst>
                  <a:gd name="adj1" fmla="val 14576"/>
                  <a:gd name="adj2" fmla="val 44569"/>
                  <a:gd name="adj3" fmla="val 16667"/>
                </a:avLst>
              </a:prstGeom>
              <a:solidFill>
                <a:schemeClr val="bg1"/>
              </a:solidFill>
              <a:ln w="19050"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/>
                  <a:t>PESTLE analysis</a:t>
                </a:r>
              </a:p>
            </p:txBody>
          </p:sp>
        </p:grp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E797A737-3482-41ED-96C1-BF32173759F5}"/>
              </a:ext>
            </a:extLst>
          </p:cNvPr>
          <p:cNvGrpSpPr/>
          <p:nvPr/>
        </p:nvGrpSpPr>
        <p:grpSpPr>
          <a:xfrm>
            <a:off x="6818447" y="6340570"/>
            <a:ext cx="1214980" cy="1304869"/>
            <a:chOff x="9859488" y="7840877"/>
            <a:chExt cx="1214980" cy="1304869"/>
          </a:xfrm>
        </p:grpSpPr>
        <p:sp>
          <p:nvSpPr>
            <p:cNvPr id="224" name="Oval 223">
              <a:extLst>
                <a:ext uri="{FF2B5EF4-FFF2-40B4-BE49-F238E27FC236}">
                  <a16:creationId xmlns:a16="http://schemas.microsoft.com/office/drawing/2014/main" id="{ACF0C630-75E2-F848-B9E5-7E5905E2C993}"/>
                </a:ext>
              </a:extLst>
            </p:cNvPr>
            <p:cNvSpPr/>
            <p:nvPr/>
          </p:nvSpPr>
          <p:spPr>
            <a:xfrm>
              <a:off x="9859488" y="7840877"/>
              <a:ext cx="1214980" cy="130486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F339C65D-70DE-435E-B669-5BB1BDDF7447}"/>
                </a:ext>
              </a:extLst>
            </p:cNvPr>
            <p:cNvGrpSpPr/>
            <p:nvPr/>
          </p:nvGrpSpPr>
          <p:grpSpPr>
            <a:xfrm>
              <a:off x="10035240" y="8041662"/>
              <a:ext cx="867236" cy="940047"/>
              <a:chOff x="10035240" y="8041662"/>
              <a:chExt cx="867236" cy="940047"/>
            </a:xfrm>
          </p:grpSpPr>
          <p:sp>
            <p:nvSpPr>
              <p:cNvPr id="225" name="Oval 224">
                <a:extLst>
                  <a:ext uri="{FF2B5EF4-FFF2-40B4-BE49-F238E27FC236}">
                    <a16:creationId xmlns:a16="http://schemas.microsoft.com/office/drawing/2014/main" id="{37258FC4-E633-1F40-B961-0AFD7DEF4AD4}"/>
                  </a:ext>
                </a:extLst>
              </p:cNvPr>
              <p:cNvSpPr/>
              <p:nvPr/>
            </p:nvSpPr>
            <p:spPr>
              <a:xfrm>
                <a:off x="10046441" y="8041662"/>
                <a:ext cx="841075" cy="90330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F42C74E4-6C67-AB42-B00E-14010A9DAB4A}"/>
                  </a:ext>
                </a:extLst>
              </p:cNvPr>
              <p:cNvSpPr txBox="1"/>
              <p:nvPr/>
            </p:nvSpPr>
            <p:spPr>
              <a:xfrm>
                <a:off x="10035240" y="8120588"/>
                <a:ext cx="84107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/>
                  <a:t>YEAR</a:t>
                </a:r>
              </a:p>
            </p:txBody>
          </p:sp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A8E84878-B999-3E45-A62E-A5D9A1ABF6E1}"/>
                  </a:ext>
                </a:extLst>
              </p:cNvPr>
              <p:cNvSpPr txBox="1"/>
              <p:nvPr/>
            </p:nvSpPr>
            <p:spPr>
              <a:xfrm>
                <a:off x="10061402" y="8154526"/>
                <a:ext cx="841074" cy="8271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800" b="1" dirty="0"/>
                  <a:t>13</a:t>
                </a:r>
              </a:p>
            </p:txBody>
          </p:sp>
        </p:grp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C354EFFF-6501-4835-85CF-60813A73B182}"/>
              </a:ext>
            </a:extLst>
          </p:cNvPr>
          <p:cNvGrpSpPr/>
          <p:nvPr/>
        </p:nvGrpSpPr>
        <p:grpSpPr>
          <a:xfrm>
            <a:off x="2525630" y="14710707"/>
            <a:ext cx="2074093" cy="1093650"/>
            <a:chOff x="5854812" y="1663560"/>
            <a:chExt cx="2074093" cy="1093650"/>
          </a:xfrm>
        </p:grpSpPr>
        <p:cxnSp>
          <p:nvCxnSpPr>
            <p:cNvPr id="380" name="Straight Connector 379">
              <a:extLst>
                <a:ext uri="{FF2B5EF4-FFF2-40B4-BE49-F238E27FC236}">
                  <a16:creationId xmlns:a16="http://schemas.microsoft.com/office/drawing/2014/main" id="{22821085-9B01-1643-85C1-C64AF10D1D68}"/>
                </a:ext>
              </a:extLst>
            </p:cNvPr>
            <p:cNvCxnSpPr>
              <a:cxnSpLocks/>
            </p:cNvCxnSpPr>
            <p:nvPr/>
          </p:nvCxnSpPr>
          <p:spPr>
            <a:xfrm>
              <a:off x="6508756" y="2305516"/>
              <a:ext cx="0" cy="451694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0049492D-DFBF-411D-AD71-AEC130A99AAC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/>
            <a:stretch>
              <a:fillRect/>
            </a:stretch>
          </p:blipFill>
          <p:spPr>
            <a:xfrm>
              <a:off x="6901855" y="1663560"/>
              <a:ext cx="1027050" cy="575148"/>
            </a:xfrm>
            <a:prstGeom prst="rect">
              <a:avLst/>
            </a:prstGeom>
          </p:spPr>
        </p:pic>
        <p:sp>
          <p:nvSpPr>
            <p:cNvPr id="294" name="TextBox 293">
              <a:extLst>
                <a:ext uri="{FF2B5EF4-FFF2-40B4-BE49-F238E27FC236}">
                  <a16:creationId xmlns:a16="http://schemas.microsoft.com/office/drawing/2014/main" id="{97150E8B-CF44-4A99-B0AC-2717DBFF55DC}"/>
                </a:ext>
              </a:extLst>
            </p:cNvPr>
            <p:cNvSpPr txBox="1"/>
            <p:nvPr/>
          </p:nvSpPr>
          <p:spPr>
            <a:xfrm>
              <a:off x="5854812" y="1935399"/>
              <a:ext cx="1073630" cy="374571"/>
            </a:xfrm>
            <a:prstGeom prst="wedgeRoundRectCallout">
              <a:avLst>
                <a:gd name="adj1" fmla="val 14576"/>
                <a:gd name="adj2" fmla="val 44569"/>
                <a:gd name="adj3" fmla="val 16667"/>
              </a:avLst>
            </a:prstGeom>
            <a:solidFill>
              <a:schemeClr val="bg1"/>
            </a:solidFill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00" dirty="0"/>
                <a:t>Effective communication</a:t>
              </a: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632D43AE-84CA-405E-9A43-076FDD6039CF}"/>
              </a:ext>
            </a:extLst>
          </p:cNvPr>
          <p:cNvGrpSpPr/>
          <p:nvPr/>
        </p:nvGrpSpPr>
        <p:grpSpPr>
          <a:xfrm>
            <a:off x="5599331" y="1920086"/>
            <a:ext cx="1073630" cy="875158"/>
            <a:chOff x="3266355" y="3201012"/>
            <a:chExt cx="1073630" cy="875158"/>
          </a:xfrm>
        </p:grpSpPr>
        <p:cxnSp>
          <p:nvCxnSpPr>
            <p:cNvPr id="335" name="Straight Connector 334">
              <a:extLst>
                <a:ext uri="{FF2B5EF4-FFF2-40B4-BE49-F238E27FC236}">
                  <a16:creationId xmlns:a16="http://schemas.microsoft.com/office/drawing/2014/main" id="{D8FE89EB-BF86-E64A-8A5A-7463636CC8B2}"/>
                </a:ext>
              </a:extLst>
            </p:cNvPr>
            <p:cNvCxnSpPr>
              <a:cxnSpLocks/>
              <a:stCxn id="334" idx="2"/>
            </p:cNvCxnSpPr>
            <p:nvPr/>
          </p:nvCxnSpPr>
          <p:spPr>
            <a:xfrm flipH="1">
              <a:off x="3723918" y="3439375"/>
              <a:ext cx="79252" cy="636795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4" name="TextBox 333">
              <a:extLst>
                <a:ext uri="{FF2B5EF4-FFF2-40B4-BE49-F238E27FC236}">
                  <a16:creationId xmlns:a16="http://schemas.microsoft.com/office/drawing/2014/main" id="{780ECF31-AEDA-453E-80F6-99DCCA176A7A}"/>
                </a:ext>
              </a:extLst>
            </p:cNvPr>
            <p:cNvSpPr txBox="1"/>
            <p:nvPr/>
          </p:nvSpPr>
          <p:spPr>
            <a:xfrm>
              <a:off x="3266355" y="3201012"/>
              <a:ext cx="1073630" cy="238363"/>
            </a:xfrm>
            <a:prstGeom prst="wedgeRoundRectCallout">
              <a:avLst>
                <a:gd name="adj1" fmla="val 14576"/>
                <a:gd name="adj2" fmla="val 44569"/>
                <a:gd name="adj3" fmla="val 16667"/>
              </a:avLst>
            </a:prstGeom>
            <a:solidFill>
              <a:schemeClr val="bg1"/>
            </a:solidFill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00" dirty="0"/>
                <a:t>Review &amp; evaluation </a:t>
              </a: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BCA076AE-0B76-4D44-B0BD-E3AE62844A0E}"/>
              </a:ext>
            </a:extLst>
          </p:cNvPr>
          <p:cNvGrpSpPr/>
          <p:nvPr/>
        </p:nvGrpSpPr>
        <p:grpSpPr>
          <a:xfrm>
            <a:off x="3556851" y="3587156"/>
            <a:ext cx="1133711" cy="1433237"/>
            <a:chOff x="8329407" y="1875148"/>
            <a:chExt cx="1133711" cy="1433237"/>
          </a:xfrm>
        </p:grpSpPr>
        <p:cxnSp>
          <p:nvCxnSpPr>
            <p:cNvPr id="331" name="Straight Connector 330">
              <a:extLst>
                <a:ext uri="{FF2B5EF4-FFF2-40B4-BE49-F238E27FC236}">
                  <a16:creationId xmlns:a16="http://schemas.microsoft.com/office/drawing/2014/main" id="{7E040C18-2E53-40CA-BFAD-62C81655A48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659855" y="2647096"/>
              <a:ext cx="122226" cy="661289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41" name="Picture 340"/>
            <p:cNvPicPr/>
            <p:nvPr/>
          </p:nvPicPr>
          <p:blipFill rotWithShape="1">
            <a:blip r:embed="rId21"/>
            <a:srcRect l="3661" t="15385" r="52412" b="5591"/>
            <a:stretch/>
          </p:blipFill>
          <p:spPr bwMode="auto">
            <a:xfrm>
              <a:off x="8329407" y="1875148"/>
              <a:ext cx="660896" cy="71028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325" name="TextBox 324">
              <a:extLst>
                <a:ext uri="{FF2B5EF4-FFF2-40B4-BE49-F238E27FC236}">
                  <a16:creationId xmlns:a16="http://schemas.microsoft.com/office/drawing/2014/main" id="{780ECF31-AEDA-453E-80F6-99DCCA176A7A}"/>
                </a:ext>
              </a:extLst>
            </p:cNvPr>
            <p:cNvSpPr txBox="1"/>
            <p:nvPr/>
          </p:nvSpPr>
          <p:spPr>
            <a:xfrm>
              <a:off x="8608783" y="2421732"/>
              <a:ext cx="854335" cy="238363"/>
            </a:xfrm>
            <a:prstGeom prst="wedgeRoundRectCallout">
              <a:avLst>
                <a:gd name="adj1" fmla="val 14576"/>
                <a:gd name="adj2" fmla="val 44569"/>
                <a:gd name="adj3" fmla="val 16667"/>
              </a:avLst>
            </a:prstGeom>
            <a:solidFill>
              <a:schemeClr val="bg1"/>
            </a:solidFill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00" dirty="0"/>
                <a:t>Ratio analysis</a:t>
              </a:r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08203927-C937-4D47-9F7E-FDD1C87A6808}"/>
              </a:ext>
            </a:extLst>
          </p:cNvPr>
          <p:cNvGrpSpPr/>
          <p:nvPr/>
        </p:nvGrpSpPr>
        <p:grpSpPr>
          <a:xfrm>
            <a:off x="4419910" y="7154589"/>
            <a:ext cx="735970" cy="754689"/>
            <a:chOff x="5332512" y="2924991"/>
            <a:chExt cx="735970" cy="754689"/>
          </a:xfrm>
        </p:grpSpPr>
        <p:cxnSp>
          <p:nvCxnSpPr>
            <p:cNvPr id="321" name="Straight Connector 320">
              <a:extLst>
                <a:ext uri="{FF2B5EF4-FFF2-40B4-BE49-F238E27FC236}">
                  <a16:creationId xmlns:a16="http://schemas.microsoft.com/office/drawing/2014/main" id="{19AED11F-99FB-48BD-8EE7-538D5AFF930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704890" y="2924991"/>
              <a:ext cx="0" cy="413592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0" name="TextBox 299">
              <a:extLst>
                <a:ext uri="{FF2B5EF4-FFF2-40B4-BE49-F238E27FC236}">
                  <a16:creationId xmlns:a16="http://schemas.microsoft.com/office/drawing/2014/main" id="{55CAABD9-1CAE-43F5-912C-72A6A3AAD6DC}"/>
                </a:ext>
              </a:extLst>
            </p:cNvPr>
            <p:cNvSpPr txBox="1"/>
            <p:nvPr/>
          </p:nvSpPr>
          <p:spPr>
            <a:xfrm>
              <a:off x="5332512" y="3305109"/>
              <a:ext cx="735970" cy="374571"/>
            </a:xfrm>
            <a:prstGeom prst="wedgeRoundRectCallout">
              <a:avLst>
                <a:gd name="adj1" fmla="val 14576"/>
                <a:gd name="adj2" fmla="val 44569"/>
                <a:gd name="adj3" fmla="val 16667"/>
              </a:avLst>
            </a:prstGeom>
            <a:solidFill>
              <a:schemeClr val="bg1"/>
            </a:solidFill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00" dirty="0"/>
                <a:t>Payment methods</a:t>
              </a:r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EAD0F727-4679-4073-8C39-FF02AFE932CE}"/>
              </a:ext>
            </a:extLst>
          </p:cNvPr>
          <p:cNvGrpSpPr/>
          <p:nvPr/>
        </p:nvGrpSpPr>
        <p:grpSpPr>
          <a:xfrm>
            <a:off x="5817668" y="3790610"/>
            <a:ext cx="1920536" cy="951957"/>
            <a:chOff x="3681696" y="1584854"/>
            <a:chExt cx="1920536" cy="951957"/>
          </a:xfrm>
        </p:grpSpPr>
        <p:cxnSp>
          <p:nvCxnSpPr>
            <p:cNvPr id="648" name="Straight Connector 647">
              <a:extLst>
                <a:ext uri="{FF2B5EF4-FFF2-40B4-BE49-F238E27FC236}">
                  <a16:creationId xmlns:a16="http://schemas.microsoft.com/office/drawing/2014/main" id="{C0BEB16A-81E4-439A-91F4-67D0A5E911AE}"/>
                </a:ext>
              </a:extLst>
            </p:cNvPr>
            <p:cNvCxnSpPr>
              <a:cxnSpLocks/>
            </p:cNvCxnSpPr>
            <p:nvPr/>
          </p:nvCxnSpPr>
          <p:spPr>
            <a:xfrm>
              <a:off x="5272012" y="2186487"/>
              <a:ext cx="160267" cy="350324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38" name="Picture 337" descr="https://thumbs.dreamstime.com/t/linear-selection-process-icon-human-resources-outline-collection-thin-line-selection-process-icon-isolated-white-140060125.jpg"/>
            <p:cNvPicPr/>
            <p:nvPr/>
          </p:nvPicPr>
          <p:blipFill rotWithShape="1"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625" t="16250" r="17500" b="30000"/>
            <a:stretch/>
          </p:blipFill>
          <p:spPr bwMode="auto">
            <a:xfrm>
              <a:off x="3681696" y="1584854"/>
              <a:ext cx="942975" cy="81915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326" name="TextBox 325">
              <a:extLst>
                <a:ext uri="{FF2B5EF4-FFF2-40B4-BE49-F238E27FC236}">
                  <a16:creationId xmlns:a16="http://schemas.microsoft.com/office/drawing/2014/main" id="{780ECF31-AEDA-453E-80F6-99DCCA176A7A}"/>
                </a:ext>
              </a:extLst>
            </p:cNvPr>
            <p:cNvSpPr txBox="1"/>
            <p:nvPr/>
          </p:nvSpPr>
          <p:spPr>
            <a:xfrm>
              <a:off x="4528602" y="1993328"/>
              <a:ext cx="1073630" cy="374571"/>
            </a:xfrm>
            <a:prstGeom prst="wedgeRoundRectCallout">
              <a:avLst>
                <a:gd name="adj1" fmla="val 14576"/>
                <a:gd name="adj2" fmla="val 44569"/>
                <a:gd name="adj3" fmla="val 16667"/>
              </a:avLst>
            </a:prstGeom>
            <a:solidFill>
              <a:schemeClr val="bg1"/>
            </a:solidFill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00" dirty="0"/>
                <a:t>Effective recruitment</a:t>
              </a:r>
            </a:p>
          </p:txBody>
        </p:sp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EE250139-D776-4CC1-9270-C9920AF4CD12}"/>
              </a:ext>
            </a:extLst>
          </p:cNvPr>
          <p:cNvGrpSpPr/>
          <p:nvPr/>
        </p:nvGrpSpPr>
        <p:grpSpPr>
          <a:xfrm>
            <a:off x="21450160" y="10551235"/>
            <a:ext cx="1245407" cy="909142"/>
            <a:chOff x="4824551" y="6180176"/>
            <a:chExt cx="1245407" cy="909142"/>
          </a:xfrm>
        </p:grpSpPr>
        <p:cxnSp>
          <p:nvCxnSpPr>
            <p:cNvPr id="604" name="Straight Connector 603">
              <a:extLst>
                <a:ext uri="{FF2B5EF4-FFF2-40B4-BE49-F238E27FC236}">
                  <a16:creationId xmlns:a16="http://schemas.microsoft.com/office/drawing/2014/main" id="{52614DFF-0EF6-4C6A-AD7D-9B4446A681E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361059" y="6520027"/>
              <a:ext cx="309939" cy="569291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0" name="Group 129">
              <a:extLst>
                <a:ext uri="{FF2B5EF4-FFF2-40B4-BE49-F238E27FC236}">
                  <a16:creationId xmlns:a16="http://schemas.microsoft.com/office/drawing/2014/main" id="{B00F89B3-0B01-4E6A-A7A0-F559AAA7B85B}"/>
                </a:ext>
              </a:extLst>
            </p:cNvPr>
            <p:cNvGrpSpPr/>
            <p:nvPr/>
          </p:nvGrpSpPr>
          <p:grpSpPr>
            <a:xfrm>
              <a:off x="4824551" y="6180176"/>
              <a:ext cx="1245407" cy="555984"/>
              <a:chOff x="4824551" y="6180176"/>
              <a:chExt cx="1245407" cy="555984"/>
            </a:xfrm>
          </p:grpSpPr>
          <p:pic>
            <p:nvPicPr>
              <p:cNvPr id="144" name="Picture 143" descr="Image result for aims and objectives clipart black and white">
                <a:extLst>
                  <a:ext uri="{FF2B5EF4-FFF2-40B4-BE49-F238E27FC236}">
                    <a16:creationId xmlns:a16="http://schemas.microsoft.com/office/drawing/2014/main" id="{55CC21ED-42DB-44AF-8406-AB91694BF1AD}"/>
                  </a:ext>
                </a:extLst>
              </p:cNvPr>
              <p:cNvPicPr/>
              <p:nvPr/>
            </p:nvPicPr>
            <p:blipFill rotWithShape="1">
              <a:blip r:embed="rId2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5770" t="15356" r="15384" b="24287"/>
              <a:stretch/>
            </p:blipFill>
            <p:spPr bwMode="auto">
              <a:xfrm>
                <a:off x="5552938" y="6180176"/>
                <a:ext cx="517020" cy="374571"/>
              </a:xfrm>
              <a:prstGeom prst="rect">
                <a:avLst/>
              </a:prstGeom>
              <a:noFill/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360" name="TextBox 359">
                <a:extLst>
                  <a:ext uri="{FF2B5EF4-FFF2-40B4-BE49-F238E27FC236}">
                    <a16:creationId xmlns:a16="http://schemas.microsoft.com/office/drawing/2014/main" id="{79EDDD78-1F19-41AF-A686-A69ACCF3AF22}"/>
                  </a:ext>
                </a:extLst>
              </p:cNvPr>
              <p:cNvSpPr txBox="1"/>
              <p:nvPr/>
            </p:nvSpPr>
            <p:spPr>
              <a:xfrm>
                <a:off x="4824551" y="6225382"/>
                <a:ext cx="826115" cy="510778"/>
              </a:xfrm>
              <a:prstGeom prst="wedgeRoundRectCallout">
                <a:avLst>
                  <a:gd name="adj1" fmla="val 14576"/>
                  <a:gd name="adj2" fmla="val 44569"/>
                  <a:gd name="adj3" fmla="val 16667"/>
                </a:avLst>
              </a:prstGeom>
              <a:solidFill>
                <a:schemeClr val="bg1"/>
              </a:solidFill>
              <a:ln w="19050"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/>
                  <a:t>Changes to aims and objectives</a:t>
                </a:r>
              </a:p>
            </p:txBody>
          </p:sp>
        </p:grpSp>
      </p:grpSp>
      <p:grpSp>
        <p:nvGrpSpPr>
          <p:cNvPr id="205" name="Group 204">
            <a:extLst>
              <a:ext uri="{FF2B5EF4-FFF2-40B4-BE49-F238E27FC236}">
                <a16:creationId xmlns:a16="http://schemas.microsoft.com/office/drawing/2014/main" id="{F11588F9-EDE1-489A-AE5A-F12E3E234B51}"/>
              </a:ext>
            </a:extLst>
          </p:cNvPr>
          <p:cNvGrpSpPr/>
          <p:nvPr/>
        </p:nvGrpSpPr>
        <p:grpSpPr>
          <a:xfrm>
            <a:off x="3065496" y="7988726"/>
            <a:ext cx="1110640" cy="1273999"/>
            <a:chOff x="321814" y="4186439"/>
            <a:chExt cx="1110640" cy="1273999"/>
          </a:xfrm>
        </p:grpSpPr>
        <p:cxnSp>
          <p:nvCxnSpPr>
            <p:cNvPr id="653" name="Straight Connector 652">
              <a:extLst>
                <a:ext uri="{FF2B5EF4-FFF2-40B4-BE49-F238E27FC236}">
                  <a16:creationId xmlns:a16="http://schemas.microsoft.com/office/drawing/2014/main" id="{B4B756DC-3C0D-4E23-B3CB-F7BC497B34C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24202" y="4950343"/>
              <a:ext cx="142875" cy="510095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50" name="Picture 349" descr="See the source image"/>
            <p:cNvPicPr/>
            <p:nvPr/>
          </p:nvPicPr>
          <p:blipFill rotWithShape="1"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500" t="11111" r="8500" b="9778"/>
            <a:stretch/>
          </p:blipFill>
          <p:spPr bwMode="auto">
            <a:xfrm>
              <a:off x="321814" y="4186439"/>
              <a:ext cx="1110640" cy="490293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365" name="TextBox 364">
              <a:extLst>
                <a:ext uri="{FF2B5EF4-FFF2-40B4-BE49-F238E27FC236}">
                  <a16:creationId xmlns:a16="http://schemas.microsoft.com/office/drawing/2014/main" id="{06D4D04C-019F-4C2A-9D36-40966E477BF9}"/>
                </a:ext>
              </a:extLst>
            </p:cNvPr>
            <p:cNvSpPr txBox="1"/>
            <p:nvPr/>
          </p:nvSpPr>
          <p:spPr>
            <a:xfrm>
              <a:off x="475408" y="4753216"/>
              <a:ext cx="826115" cy="238363"/>
            </a:xfrm>
            <a:prstGeom prst="wedgeRoundRectCallout">
              <a:avLst>
                <a:gd name="adj1" fmla="val 14576"/>
                <a:gd name="adj2" fmla="val 44569"/>
                <a:gd name="adj3" fmla="val 16667"/>
              </a:avLst>
            </a:prstGeom>
            <a:solidFill>
              <a:schemeClr val="bg1"/>
            </a:solidFill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00" dirty="0"/>
                <a:t>Promotion</a:t>
              </a:r>
            </a:p>
          </p:txBody>
        </p:sp>
      </p:grpSp>
      <p:grpSp>
        <p:nvGrpSpPr>
          <p:cNvPr id="190" name="Group 189">
            <a:extLst>
              <a:ext uri="{FF2B5EF4-FFF2-40B4-BE49-F238E27FC236}">
                <a16:creationId xmlns:a16="http://schemas.microsoft.com/office/drawing/2014/main" id="{EF041D37-C35D-4D70-9D22-B8CD83E42501}"/>
              </a:ext>
            </a:extLst>
          </p:cNvPr>
          <p:cNvGrpSpPr/>
          <p:nvPr/>
        </p:nvGrpSpPr>
        <p:grpSpPr>
          <a:xfrm>
            <a:off x="4412930" y="8224699"/>
            <a:ext cx="1591799" cy="1080296"/>
            <a:chOff x="3240595" y="3939424"/>
            <a:chExt cx="1591799" cy="1080296"/>
          </a:xfrm>
        </p:grpSpPr>
        <p:cxnSp>
          <p:nvCxnSpPr>
            <p:cNvPr id="386" name="Straight Connector 385">
              <a:extLst>
                <a:ext uri="{FF2B5EF4-FFF2-40B4-BE49-F238E27FC236}">
                  <a16:creationId xmlns:a16="http://schemas.microsoft.com/office/drawing/2014/main" id="{B16335DF-B3E6-9C43-8DA5-AD74166C867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676743" y="4421174"/>
              <a:ext cx="6668" cy="598546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47" name="Picture 346" descr="https://media.istockphoto.com/vectors/marketing-mix-or-4ps-model-on-black-chalkboard-vector-id652289122?k=6&amp;m=652289122&amp;s=612x612&amp;w=0&amp;h=YmjU-PXn1KsC-76NeLLyUic5D8SIKw8YU3FykSjIn2Q="/>
            <p:cNvPicPr/>
            <p:nvPr/>
          </p:nvPicPr>
          <p:blipFill rotWithShape="1"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744" t="16052" r="27907" b="42772"/>
            <a:stretch/>
          </p:blipFill>
          <p:spPr bwMode="auto">
            <a:xfrm>
              <a:off x="3240595" y="3939424"/>
              <a:ext cx="762052" cy="645328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366" name="TextBox 365">
              <a:extLst>
                <a:ext uri="{FF2B5EF4-FFF2-40B4-BE49-F238E27FC236}">
                  <a16:creationId xmlns:a16="http://schemas.microsoft.com/office/drawing/2014/main" id="{3B0A8445-3E42-43CE-9C8E-18A86C20E560}"/>
                </a:ext>
              </a:extLst>
            </p:cNvPr>
            <p:cNvSpPr txBox="1"/>
            <p:nvPr/>
          </p:nvSpPr>
          <p:spPr>
            <a:xfrm>
              <a:off x="4006279" y="4187668"/>
              <a:ext cx="826115" cy="374571"/>
            </a:xfrm>
            <a:prstGeom prst="wedgeRoundRectCallout">
              <a:avLst>
                <a:gd name="adj1" fmla="val 14576"/>
                <a:gd name="adj2" fmla="val 44569"/>
                <a:gd name="adj3" fmla="val 16667"/>
              </a:avLst>
            </a:prstGeom>
            <a:solidFill>
              <a:schemeClr val="bg1"/>
            </a:solidFill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00" dirty="0"/>
                <a:t>Extended Marketing Mix</a:t>
              </a:r>
            </a:p>
          </p:txBody>
        </p:sp>
      </p:grpSp>
      <p:grpSp>
        <p:nvGrpSpPr>
          <p:cNvPr id="195" name="Group 194">
            <a:extLst>
              <a:ext uri="{FF2B5EF4-FFF2-40B4-BE49-F238E27FC236}">
                <a16:creationId xmlns:a16="http://schemas.microsoft.com/office/drawing/2014/main" id="{B445CB80-483B-4E9B-B05F-01B8551D9BC6}"/>
              </a:ext>
            </a:extLst>
          </p:cNvPr>
          <p:cNvGrpSpPr/>
          <p:nvPr/>
        </p:nvGrpSpPr>
        <p:grpSpPr>
          <a:xfrm>
            <a:off x="1492542" y="8184083"/>
            <a:ext cx="1499688" cy="1078642"/>
            <a:chOff x="579488" y="7085927"/>
            <a:chExt cx="1499688" cy="1078640"/>
          </a:xfrm>
        </p:grpSpPr>
        <p:cxnSp>
          <p:nvCxnSpPr>
            <p:cNvPr id="638" name="Straight Connector 637">
              <a:extLst>
                <a:ext uri="{FF2B5EF4-FFF2-40B4-BE49-F238E27FC236}">
                  <a16:creationId xmlns:a16="http://schemas.microsoft.com/office/drawing/2014/main" id="{7E040C18-2E53-40CA-BFAD-62C81655A485}"/>
                </a:ext>
              </a:extLst>
            </p:cNvPr>
            <p:cNvCxnSpPr>
              <a:cxnSpLocks/>
            </p:cNvCxnSpPr>
            <p:nvPr/>
          </p:nvCxnSpPr>
          <p:spPr>
            <a:xfrm>
              <a:off x="781808" y="7355831"/>
              <a:ext cx="246173" cy="808736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91" name="Picture 190">
              <a:extLst>
                <a:ext uri="{FF2B5EF4-FFF2-40B4-BE49-F238E27FC236}">
                  <a16:creationId xmlns:a16="http://schemas.microsoft.com/office/drawing/2014/main" id="{CB2617F8-5520-41BC-9F5C-93D149F9E573}"/>
                </a:ext>
              </a:extLst>
            </p:cNvPr>
            <p:cNvPicPr>
              <a:picLocks noChangeAspect="1"/>
            </p:cNvPicPr>
            <p:nvPr/>
          </p:nvPicPr>
          <p:blipFill>
            <a:blip r:embed="rId26"/>
            <a:stretch>
              <a:fillRect/>
            </a:stretch>
          </p:blipFill>
          <p:spPr>
            <a:xfrm>
              <a:off x="1134353" y="7085927"/>
              <a:ext cx="944823" cy="689591"/>
            </a:xfrm>
            <a:prstGeom prst="rect">
              <a:avLst/>
            </a:prstGeom>
          </p:spPr>
        </p:pic>
        <p:sp>
          <p:nvSpPr>
            <p:cNvPr id="367" name="TextBox 366">
              <a:extLst>
                <a:ext uri="{FF2B5EF4-FFF2-40B4-BE49-F238E27FC236}">
                  <a16:creationId xmlns:a16="http://schemas.microsoft.com/office/drawing/2014/main" id="{A0643542-6A05-430B-B415-4A762BEC3E4D}"/>
                </a:ext>
              </a:extLst>
            </p:cNvPr>
            <p:cNvSpPr txBox="1"/>
            <p:nvPr/>
          </p:nvSpPr>
          <p:spPr>
            <a:xfrm>
              <a:off x="579488" y="7142343"/>
              <a:ext cx="826115" cy="238363"/>
            </a:xfrm>
            <a:prstGeom prst="wedgeRoundRectCallout">
              <a:avLst>
                <a:gd name="adj1" fmla="val 14576"/>
                <a:gd name="adj2" fmla="val 44569"/>
                <a:gd name="adj3" fmla="val 16667"/>
              </a:avLst>
            </a:prstGeom>
            <a:solidFill>
              <a:schemeClr val="bg1"/>
            </a:solidFill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00" dirty="0"/>
                <a:t>Product</a:t>
              </a:r>
            </a:p>
          </p:txBody>
        </p:sp>
      </p:grpSp>
      <p:grpSp>
        <p:nvGrpSpPr>
          <p:cNvPr id="209" name="Group 208">
            <a:extLst>
              <a:ext uri="{FF2B5EF4-FFF2-40B4-BE49-F238E27FC236}">
                <a16:creationId xmlns:a16="http://schemas.microsoft.com/office/drawing/2014/main" id="{AFC95943-FA09-4E4A-B145-5A45F5D56BD3}"/>
              </a:ext>
            </a:extLst>
          </p:cNvPr>
          <p:cNvGrpSpPr/>
          <p:nvPr/>
        </p:nvGrpSpPr>
        <p:grpSpPr>
          <a:xfrm>
            <a:off x="2831505" y="9424549"/>
            <a:ext cx="1513510" cy="958885"/>
            <a:chOff x="2382806" y="5019720"/>
            <a:chExt cx="1513510" cy="958885"/>
          </a:xfrm>
        </p:grpSpPr>
        <p:cxnSp>
          <p:nvCxnSpPr>
            <p:cNvPr id="666" name="Straight Connector 665">
              <a:extLst>
                <a:ext uri="{FF2B5EF4-FFF2-40B4-BE49-F238E27FC236}">
                  <a16:creationId xmlns:a16="http://schemas.microsoft.com/office/drawing/2014/main" id="{19AED11F-99FB-48BD-8EE7-538D5AFF930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382806" y="5019720"/>
              <a:ext cx="109308" cy="437561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8" name="TextBox 367">
              <a:extLst>
                <a:ext uri="{FF2B5EF4-FFF2-40B4-BE49-F238E27FC236}">
                  <a16:creationId xmlns:a16="http://schemas.microsoft.com/office/drawing/2014/main" id="{FC812F71-EC58-4F2E-B056-807DB92C7191}"/>
                </a:ext>
              </a:extLst>
            </p:cNvPr>
            <p:cNvSpPr txBox="1"/>
            <p:nvPr/>
          </p:nvSpPr>
          <p:spPr>
            <a:xfrm>
              <a:off x="2387491" y="5457280"/>
              <a:ext cx="826115" cy="238363"/>
            </a:xfrm>
            <a:prstGeom prst="wedgeRoundRectCallout">
              <a:avLst>
                <a:gd name="adj1" fmla="val 14576"/>
                <a:gd name="adj2" fmla="val 44569"/>
                <a:gd name="adj3" fmla="val 16667"/>
              </a:avLst>
            </a:prstGeom>
            <a:solidFill>
              <a:schemeClr val="bg1"/>
            </a:solidFill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00" dirty="0"/>
                <a:t>Place</a:t>
              </a:r>
            </a:p>
          </p:txBody>
        </p:sp>
        <p:pic>
          <p:nvPicPr>
            <p:cNvPr id="208" name="Picture 207">
              <a:extLst>
                <a:ext uri="{FF2B5EF4-FFF2-40B4-BE49-F238E27FC236}">
                  <a16:creationId xmlns:a16="http://schemas.microsoft.com/office/drawing/2014/main" id="{7F2EA276-664C-41F2-81E3-FBB7AE8A75CA}"/>
                </a:ext>
              </a:extLst>
            </p:cNvPr>
            <p:cNvPicPr>
              <a:picLocks noChangeAspect="1"/>
            </p:cNvPicPr>
            <p:nvPr/>
          </p:nvPicPr>
          <p:blipFill>
            <a:blip r:embed="rId27"/>
            <a:stretch>
              <a:fillRect/>
            </a:stretch>
          </p:blipFill>
          <p:spPr>
            <a:xfrm>
              <a:off x="3225336" y="5307625"/>
              <a:ext cx="670980" cy="670980"/>
            </a:xfrm>
            <a:prstGeom prst="rect">
              <a:avLst/>
            </a:prstGeom>
          </p:spPr>
        </p:pic>
      </p:grpSp>
      <p:sp>
        <p:nvSpPr>
          <p:cNvPr id="210" name="TextBox 209">
            <a:extLst>
              <a:ext uri="{FF2B5EF4-FFF2-40B4-BE49-F238E27FC236}">
                <a16:creationId xmlns:a16="http://schemas.microsoft.com/office/drawing/2014/main" id="{DE983731-522F-4542-AFAE-82A5162A5393}"/>
              </a:ext>
            </a:extLst>
          </p:cNvPr>
          <p:cNvSpPr txBox="1"/>
          <p:nvPr/>
        </p:nvSpPr>
        <p:spPr>
          <a:xfrm>
            <a:off x="7487046" y="234314"/>
            <a:ext cx="202439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/>
              <a:t>Creating informed, discerning employees, consumers and future leaders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8D20BC89-AFFC-49B6-BA00-CDD3ECC0A5BF}"/>
              </a:ext>
            </a:extLst>
          </p:cNvPr>
          <p:cNvGrpSpPr/>
          <p:nvPr/>
        </p:nvGrpSpPr>
        <p:grpSpPr>
          <a:xfrm>
            <a:off x="4685410" y="14902348"/>
            <a:ext cx="1878800" cy="987670"/>
            <a:chOff x="4299401" y="14892334"/>
            <a:chExt cx="1878800" cy="987670"/>
          </a:xfrm>
        </p:grpSpPr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4051CF40-894A-4A8E-8A8D-199963F4431E}"/>
                </a:ext>
              </a:extLst>
            </p:cNvPr>
            <p:cNvGrpSpPr/>
            <p:nvPr/>
          </p:nvGrpSpPr>
          <p:grpSpPr>
            <a:xfrm>
              <a:off x="4299401" y="14983102"/>
              <a:ext cx="1215279" cy="896902"/>
              <a:chOff x="2457713" y="10662944"/>
              <a:chExt cx="1215279" cy="896902"/>
            </a:xfrm>
            <a:solidFill>
              <a:schemeClr val="accent5">
                <a:lumMod val="20000"/>
                <a:lumOff val="80000"/>
              </a:schemeClr>
            </a:solidFill>
          </p:grpSpPr>
          <p:cxnSp>
            <p:nvCxnSpPr>
              <p:cNvPr id="259" name="Straight Connector 258">
                <a:extLst>
                  <a:ext uri="{FF2B5EF4-FFF2-40B4-BE49-F238E27FC236}">
                    <a16:creationId xmlns:a16="http://schemas.microsoft.com/office/drawing/2014/main" id="{BEAF29EE-0050-4A4F-AF4B-0518661AE57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154298" y="10925788"/>
                <a:ext cx="1965" cy="634058"/>
              </a:xfrm>
              <a:prstGeom prst="line">
                <a:avLst/>
              </a:prstGeom>
              <a:grpFill/>
              <a:ln w="19050">
                <a:solidFill>
                  <a:srgbClr val="00B0F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7" name="TextBox 256">
                <a:extLst>
                  <a:ext uri="{FF2B5EF4-FFF2-40B4-BE49-F238E27FC236}">
                    <a16:creationId xmlns:a16="http://schemas.microsoft.com/office/drawing/2014/main" id="{780ECF31-AEDA-453E-80F6-99DCCA176A7A}"/>
                  </a:ext>
                </a:extLst>
              </p:cNvPr>
              <p:cNvSpPr txBox="1"/>
              <p:nvPr/>
            </p:nvSpPr>
            <p:spPr>
              <a:xfrm>
                <a:off x="2457713" y="10662944"/>
                <a:ext cx="1215279" cy="374571"/>
              </a:xfrm>
              <a:prstGeom prst="wedgeRoundRectCallout">
                <a:avLst>
                  <a:gd name="adj1" fmla="val 14576"/>
                  <a:gd name="adj2" fmla="val 44569"/>
                  <a:gd name="adj3" fmla="val 16667"/>
                </a:avLst>
              </a:prstGeom>
              <a:grpFill/>
              <a:ln w="19050"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/>
                  <a:t>Assessment Task Features of businesses</a:t>
                </a:r>
                <a:endParaRPr lang="en-US" sz="800" dirty="0"/>
              </a:p>
            </p:txBody>
          </p:sp>
        </p:grpSp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F06E3DC2-E33F-4F73-B894-CEC69C804330}"/>
                </a:ext>
              </a:extLst>
            </p:cNvPr>
            <p:cNvPicPr>
              <a:picLocks noChangeAspect="1"/>
            </p:cNvPicPr>
            <p:nvPr/>
          </p:nvPicPr>
          <p:blipFill>
            <a:blip r:embed="rId28"/>
            <a:stretch>
              <a:fillRect/>
            </a:stretch>
          </p:blipFill>
          <p:spPr>
            <a:xfrm>
              <a:off x="5541755" y="14892334"/>
              <a:ext cx="636446" cy="636446"/>
            </a:xfrm>
            <a:prstGeom prst="rect">
              <a:avLst/>
            </a:prstGeom>
          </p:spPr>
        </p:pic>
      </p:grpSp>
      <p:grpSp>
        <p:nvGrpSpPr>
          <p:cNvPr id="277" name="Group 276">
            <a:extLst>
              <a:ext uri="{FF2B5EF4-FFF2-40B4-BE49-F238E27FC236}">
                <a16:creationId xmlns:a16="http://schemas.microsoft.com/office/drawing/2014/main" id="{1A67CFCC-ED4E-40A2-81A5-4FBBF148603B}"/>
              </a:ext>
            </a:extLst>
          </p:cNvPr>
          <p:cNvGrpSpPr/>
          <p:nvPr/>
        </p:nvGrpSpPr>
        <p:grpSpPr>
          <a:xfrm>
            <a:off x="617803" y="15726165"/>
            <a:ext cx="1938655" cy="1157592"/>
            <a:chOff x="5512967" y="14547427"/>
            <a:chExt cx="1938655" cy="1157592"/>
          </a:xfrm>
        </p:grpSpPr>
        <p:grpSp>
          <p:nvGrpSpPr>
            <p:cNvPr id="280" name="Group 279">
              <a:extLst>
                <a:ext uri="{FF2B5EF4-FFF2-40B4-BE49-F238E27FC236}">
                  <a16:creationId xmlns:a16="http://schemas.microsoft.com/office/drawing/2014/main" id="{2A5E7792-BFF4-421B-A352-082A26F494BC}"/>
                </a:ext>
              </a:extLst>
            </p:cNvPr>
            <p:cNvGrpSpPr/>
            <p:nvPr/>
          </p:nvGrpSpPr>
          <p:grpSpPr>
            <a:xfrm>
              <a:off x="5512967" y="14547427"/>
              <a:ext cx="1215279" cy="1102239"/>
              <a:chOff x="3671279" y="10227269"/>
              <a:chExt cx="1215279" cy="1102239"/>
            </a:xfrm>
            <a:solidFill>
              <a:schemeClr val="accent5">
                <a:lumMod val="20000"/>
                <a:lumOff val="80000"/>
              </a:schemeClr>
            </a:solidFill>
          </p:grpSpPr>
          <p:cxnSp>
            <p:nvCxnSpPr>
              <p:cNvPr id="283" name="Straight Connector 282">
                <a:extLst>
                  <a:ext uri="{FF2B5EF4-FFF2-40B4-BE49-F238E27FC236}">
                    <a16:creationId xmlns:a16="http://schemas.microsoft.com/office/drawing/2014/main" id="{FA6CEC34-884C-49D6-BEF8-41D63976368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002153" y="10227269"/>
                <a:ext cx="558507" cy="1024354"/>
              </a:xfrm>
              <a:prstGeom prst="line">
                <a:avLst/>
              </a:prstGeom>
              <a:grpFill/>
              <a:ln w="19050">
                <a:solidFill>
                  <a:srgbClr val="00B0F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4" name="TextBox 283">
                <a:extLst>
                  <a:ext uri="{FF2B5EF4-FFF2-40B4-BE49-F238E27FC236}">
                    <a16:creationId xmlns:a16="http://schemas.microsoft.com/office/drawing/2014/main" id="{6A09D3B1-C7AE-4B87-A807-0A860878788B}"/>
                  </a:ext>
                </a:extLst>
              </p:cNvPr>
              <p:cNvSpPr txBox="1"/>
              <p:nvPr/>
            </p:nvSpPr>
            <p:spPr>
              <a:xfrm>
                <a:off x="3671279" y="10818730"/>
                <a:ext cx="1215279" cy="510778"/>
              </a:xfrm>
              <a:prstGeom prst="wedgeRoundRectCallout">
                <a:avLst>
                  <a:gd name="adj1" fmla="val 14576"/>
                  <a:gd name="adj2" fmla="val 44569"/>
                  <a:gd name="adj3" fmla="val 16667"/>
                </a:avLst>
              </a:prstGeom>
              <a:grpFill/>
              <a:ln w="19050"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/>
                  <a:t>Assessment Task Stakeholders &amp; communication</a:t>
                </a:r>
                <a:endParaRPr lang="en-US" sz="800" dirty="0"/>
              </a:p>
            </p:txBody>
          </p:sp>
        </p:grpSp>
        <p:pic>
          <p:nvPicPr>
            <p:cNvPr id="281" name="Picture 280">
              <a:extLst>
                <a:ext uri="{FF2B5EF4-FFF2-40B4-BE49-F238E27FC236}">
                  <a16:creationId xmlns:a16="http://schemas.microsoft.com/office/drawing/2014/main" id="{B951D6DE-E21F-41CB-BB7D-D5A2AA09EEA8}"/>
                </a:ext>
              </a:extLst>
            </p:cNvPr>
            <p:cNvPicPr>
              <a:picLocks noChangeAspect="1"/>
            </p:cNvPicPr>
            <p:nvPr/>
          </p:nvPicPr>
          <p:blipFill>
            <a:blip r:embed="rId28"/>
            <a:stretch>
              <a:fillRect/>
            </a:stretch>
          </p:blipFill>
          <p:spPr>
            <a:xfrm>
              <a:off x="6815176" y="15068573"/>
              <a:ext cx="636446" cy="636446"/>
            </a:xfrm>
            <a:prstGeom prst="rect">
              <a:avLst/>
            </a:prstGeom>
          </p:spPr>
        </p:pic>
      </p:grpSp>
      <p:grpSp>
        <p:nvGrpSpPr>
          <p:cNvPr id="285" name="Group 284">
            <a:extLst>
              <a:ext uri="{FF2B5EF4-FFF2-40B4-BE49-F238E27FC236}">
                <a16:creationId xmlns:a16="http://schemas.microsoft.com/office/drawing/2014/main" id="{F0377E31-26D1-4C9F-9C41-23B4F8ADF245}"/>
              </a:ext>
            </a:extLst>
          </p:cNvPr>
          <p:cNvGrpSpPr/>
          <p:nvPr/>
        </p:nvGrpSpPr>
        <p:grpSpPr>
          <a:xfrm>
            <a:off x="1675784" y="12561860"/>
            <a:ext cx="1878800" cy="1097712"/>
            <a:chOff x="4299401" y="14892334"/>
            <a:chExt cx="1878800" cy="1097712"/>
          </a:xfrm>
        </p:grpSpPr>
        <p:grpSp>
          <p:nvGrpSpPr>
            <p:cNvPr id="286" name="Group 285">
              <a:extLst>
                <a:ext uri="{FF2B5EF4-FFF2-40B4-BE49-F238E27FC236}">
                  <a16:creationId xmlns:a16="http://schemas.microsoft.com/office/drawing/2014/main" id="{450CFB85-8072-4329-B22A-73FBFAF1E54E}"/>
                </a:ext>
              </a:extLst>
            </p:cNvPr>
            <p:cNvGrpSpPr/>
            <p:nvPr/>
          </p:nvGrpSpPr>
          <p:grpSpPr>
            <a:xfrm>
              <a:off x="4299401" y="14983102"/>
              <a:ext cx="1215279" cy="1006944"/>
              <a:chOff x="2457713" y="10662944"/>
              <a:chExt cx="1215279" cy="1006944"/>
            </a:xfrm>
            <a:solidFill>
              <a:schemeClr val="accent5">
                <a:lumMod val="20000"/>
                <a:lumOff val="80000"/>
              </a:schemeClr>
            </a:solidFill>
          </p:grpSpPr>
          <p:cxnSp>
            <p:nvCxnSpPr>
              <p:cNvPr id="288" name="Straight Connector 287">
                <a:extLst>
                  <a:ext uri="{FF2B5EF4-FFF2-40B4-BE49-F238E27FC236}">
                    <a16:creationId xmlns:a16="http://schemas.microsoft.com/office/drawing/2014/main" id="{766B354E-C5DA-465F-83D7-38AE6F8B199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094733" y="10831946"/>
                <a:ext cx="21451" cy="837942"/>
              </a:xfrm>
              <a:prstGeom prst="line">
                <a:avLst/>
              </a:prstGeom>
              <a:grpFill/>
              <a:ln w="19050">
                <a:solidFill>
                  <a:srgbClr val="00B0F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9" name="TextBox 288">
                <a:extLst>
                  <a:ext uri="{FF2B5EF4-FFF2-40B4-BE49-F238E27FC236}">
                    <a16:creationId xmlns:a16="http://schemas.microsoft.com/office/drawing/2014/main" id="{089AB5E7-E6EF-45DD-8F3D-534C44BEB8D4}"/>
                  </a:ext>
                </a:extLst>
              </p:cNvPr>
              <p:cNvSpPr txBox="1"/>
              <p:nvPr/>
            </p:nvSpPr>
            <p:spPr>
              <a:xfrm>
                <a:off x="2457713" y="10662944"/>
                <a:ext cx="1215279" cy="510778"/>
              </a:xfrm>
              <a:prstGeom prst="wedgeRoundRectCallout">
                <a:avLst>
                  <a:gd name="adj1" fmla="val 14576"/>
                  <a:gd name="adj2" fmla="val 44569"/>
                  <a:gd name="adj3" fmla="val 16667"/>
                </a:avLst>
              </a:prstGeom>
              <a:grpFill/>
              <a:ln w="19050"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/>
                  <a:t>Assessment Task Organisation structures &amp; Aims</a:t>
                </a:r>
                <a:endParaRPr lang="en-US" sz="800" dirty="0"/>
              </a:p>
            </p:txBody>
          </p:sp>
        </p:grpSp>
        <p:pic>
          <p:nvPicPr>
            <p:cNvPr id="287" name="Picture 286">
              <a:extLst>
                <a:ext uri="{FF2B5EF4-FFF2-40B4-BE49-F238E27FC236}">
                  <a16:creationId xmlns:a16="http://schemas.microsoft.com/office/drawing/2014/main" id="{E6F1AB9E-F60F-4A1A-A338-2588E64DBAF8}"/>
                </a:ext>
              </a:extLst>
            </p:cNvPr>
            <p:cNvPicPr>
              <a:picLocks noChangeAspect="1"/>
            </p:cNvPicPr>
            <p:nvPr/>
          </p:nvPicPr>
          <p:blipFill>
            <a:blip r:embed="rId28"/>
            <a:stretch>
              <a:fillRect/>
            </a:stretch>
          </p:blipFill>
          <p:spPr>
            <a:xfrm>
              <a:off x="5541755" y="14892334"/>
              <a:ext cx="636446" cy="636446"/>
            </a:xfrm>
            <a:prstGeom prst="rect">
              <a:avLst/>
            </a:prstGeom>
          </p:spPr>
        </p:pic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F5E33B4D-DD18-48C6-BB03-B400F37E3969}"/>
              </a:ext>
            </a:extLst>
          </p:cNvPr>
          <p:cNvGrpSpPr/>
          <p:nvPr/>
        </p:nvGrpSpPr>
        <p:grpSpPr>
          <a:xfrm>
            <a:off x="3974309" y="12665394"/>
            <a:ext cx="1841398" cy="994178"/>
            <a:chOff x="7400800" y="10858242"/>
            <a:chExt cx="1841398" cy="994178"/>
          </a:xfrm>
        </p:grpSpPr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ED5654B3-6730-9743-8B5B-BB63078882F5}"/>
                </a:ext>
              </a:extLst>
            </p:cNvPr>
            <p:cNvCxnSpPr>
              <a:cxnSpLocks/>
            </p:cNvCxnSpPr>
            <p:nvPr/>
          </p:nvCxnSpPr>
          <p:spPr>
            <a:xfrm>
              <a:off x="8102519" y="10966095"/>
              <a:ext cx="377275" cy="886325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A57B28B1-75A5-43A8-9271-D3603C6A7834}"/>
                </a:ext>
              </a:extLst>
            </p:cNvPr>
            <p:cNvSpPr txBox="1"/>
            <p:nvPr/>
          </p:nvSpPr>
          <p:spPr>
            <a:xfrm>
              <a:off x="7400800" y="10876686"/>
              <a:ext cx="1073630" cy="238363"/>
            </a:xfrm>
            <a:prstGeom prst="wedgeRoundRectCallout">
              <a:avLst>
                <a:gd name="adj1" fmla="val 14576"/>
                <a:gd name="adj2" fmla="val 44569"/>
                <a:gd name="adj3" fmla="val 16667"/>
              </a:avLst>
            </a:prstGeom>
            <a:solidFill>
              <a:schemeClr val="bg1"/>
            </a:solidFill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00" dirty="0"/>
                <a:t>SWOT analysis</a:t>
              </a:r>
            </a:p>
          </p:txBody>
        </p:sp>
        <p:pic>
          <p:nvPicPr>
            <p:cNvPr id="60" name="Picture 59">
              <a:extLst>
                <a:ext uri="{FF2B5EF4-FFF2-40B4-BE49-F238E27FC236}">
                  <a16:creationId xmlns:a16="http://schemas.microsoft.com/office/drawing/2014/main" id="{D8820BFE-183A-4D02-AF3D-7F0C83E80F23}"/>
                </a:ext>
              </a:extLst>
            </p:cNvPr>
            <p:cNvPicPr>
              <a:picLocks noChangeAspect="1"/>
            </p:cNvPicPr>
            <p:nvPr/>
          </p:nvPicPr>
          <p:blipFill>
            <a:blip r:embed="rId29"/>
            <a:stretch>
              <a:fillRect/>
            </a:stretch>
          </p:blipFill>
          <p:spPr>
            <a:xfrm>
              <a:off x="8491862" y="10858242"/>
              <a:ext cx="750336" cy="617212"/>
            </a:xfrm>
            <a:prstGeom prst="rect">
              <a:avLst/>
            </a:prstGeom>
          </p:spPr>
        </p:pic>
      </p:grpSp>
      <p:grpSp>
        <p:nvGrpSpPr>
          <p:cNvPr id="307" name="Group 306">
            <a:extLst>
              <a:ext uri="{FF2B5EF4-FFF2-40B4-BE49-F238E27FC236}">
                <a16:creationId xmlns:a16="http://schemas.microsoft.com/office/drawing/2014/main" id="{D93BA92C-9126-4934-98D2-1B8958E7FC59}"/>
              </a:ext>
            </a:extLst>
          </p:cNvPr>
          <p:cNvGrpSpPr/>
          <p:nvPr/>
        </p:nvGrpSpPr>
        <p:grpSpPr>
          <a:xfrm>
            <a:off x="6237355" y="12544899"/>
            <a:ext cx="1802169" cy="1239910"/>
            <a:chOff x="4299401" y="14892334"/>
            <a:chExt cx="1802169" cy="1239910"/>
          </a:xfrm>
        </p:grpSpPr>
        <p:grpSp>
          <p:nvGrpSpPr>
            <p:cNvPr id="308" name="Group 307">
              <a:extLst>
                <a:ext uri="{FF2B5EF4-FFF2-40B4-BE49-F238E27FC236}">
                  <a16:creationId xmlns:a16="http://schemas.microsoft.com/office/drawing/2014/main" id="{D846AE18-3076-4287-9233-6BD6E94AAFED}"/>
                </a:ext>
              </a:extLst>
            </p:cNvPr>
            <p:cNvGrpSpPr/>
            <p:nvPr/>
          </p:nvGrpSpPr>
          <p:grpSpPr>
            <a:xfrm>
              <a:off x="4299401" y="14983102"/>
              <a:ext cx="1215279" cy="1149142"/>
              <a:chOff x="2457713" y="10662944"/>
              <a:chExt cx="1215279" cy="1149142"/>
            </a:xfrm>
            <a:solidFill>
              <a:schemeClr val="accent5">
                <a:lumMod val="20000"/>
                <a:lumOff val="80000"/>
              </a:schemeClr>
            </a:solidFill>
          </p:grpSpPr>
          <p:cxnSp>
            <p:nvCxnSpPr>
              <p:cNvPr id="311" name="Straight Connector 310">
                <a:extLst>
                  <a:ext uri="{FF2B5EF4-FFF2-40B4-BE49-F238E27FC236}">
                    <a16:creationId xmlns:a16="http://schemas.microsoft.com/office/drawing/2014/main" id="{6E6A2138-DB86-4047-838C-BF15F0C6E5D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56263" y="10925788"/>
                <a:ext cx="0" cy="886298"/>
              </a:xfrm>
              <a:prstGeom prst="line">
                <a:avLst/>
              </a:prstGeom>
              <a:grpFill/>
              <a:ln w="19050">
                <a:solidFill>
                  <a:srgbClr val="00B0F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8" name="TextBox 317">
                <a:extLst>
                  <a:ext uri="{FF2B5EF4-FFF2-40B4-BE49-F238E27FC236}">
                    <a16:creationId xmlns:a16="http://schemas.microsoft.com/office/drawing/2014/main" id="{A3D903AA-BCA8-4DD4-8CDC-077665D5B119}"/>
                  </a:ext>
                </a:extLst>
              </p:cNvPr>
              <p:cNvSpPr txBox="1"/>
              <p:nvPr/>
            </p:nvSpPr>
            <p:spPr>
              <a:xfrm>
                <a:off x="2457713" y="10662944"/>
                <a:ext cx="1215279" cy="374571"/>
              </a:xfrm>
              <a:prstGeom prst="wedgeRoundRectCallout">
                <a:avLst>
                  <a:gd name="adj1" fmla="val 14576"/>
                  <a:gd name="adj2" fmla="val 44569"/>
                  <a:gd name="adj3" fmla="val 16667"/>
                </a:avLst>
              </a:prstGeom>
              <a:grpFill/>
              <a:ln w="19050"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/>
                  <a:t>Assessment Task situational analysis</a:t>
                </a:r>
                <a:endParaRPr lang="en-US" sz="800" dirty="0"/>
              </a:p>
            </p:txBody>
          </p:sp>
        </p:grpSp>
        <p:pic>
          <p:nvPicPr>
            <p:cNvPr id="309" name="Picture 308">
              <a:extLst>
                <a:ext uri="{FF2B5EF4-FFF2-40B4-BE49-F238E27FC236}">
                  <a16:creationId xmlns:a16="http://schemas.microsoft.com/office/drawing/2014/main" id="{729ED6BF-DC14-4867-8CC9-A001FF048E0F}"/>
                </a:ext>
              </a:extLst>
            </p:cNvPr>
            <p:cNvPicPr>
              <a:picLocks noChangeAspect="1"/>
            </p:cNvPicPr>
            <p:nvPr/>
          </p:nvPicPr>
          <p:blipFill>
            <a:blip r:embed="rId28"/>
            <a:stretch>
              <a:fillRect/>
            </a:stretch>
          </p:blipFill>
          <p:spPr>
            <a:xfrm>
              <a:off x="5541755" y="14892334"/>
              <a:ext cx="559815" cy="559815"/>
            </a:xfrm>
            <a:prstGeom prst="rect">
              <a:avLst/>
            </a:prstGeom>
          </p:spPr>
        </p:pic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4BC6054B-30E9-489A-9F47-13D67EEACB42}"/>
              </a:ext>
            </a:extLst>
          </p:cNvPr>
          <p:cNvGrpSpPr/>
          <p:nvPr/>
        </p:nvGrpSpPr>
        <p:grpSpPr>
          <a:xfrm>
            <a:off x="8326121" y="13357922"/>
            <a:ext cx="1073630" cy="1645303"/>
            <a:chOff x="8326121" y="13357922"/>
            <a:chExt cx="1073630" cy="1645303"/>
          </a:xfrm>
        </p:grpSpPr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FB745769-B583-447D-B582-A6690F137DAD}"/>
                </a:ext>
              </a:extLst>
            </p:cNvPr>
            <p:cNvGrpSpPr/>
            <p:nvPr/>
          </p:nvGrpSpPr>
          <p:grpSpPr>
            <a:xfrm>
              <a:off x="8326121" y="13357922"/>
              <a:ext cx="1073630" cy="867170"/>
              <a:chOff x="-1278814" y="9940903"/>
              <a:chExt cx="1073630" cy="867170"/>
            </a:xfrm>
          </p:grpSpPr>
          <p:cxnSp>
            <p:nvCxnSpPr>
              <p:cNvPr id="237" name="Straight Connector 236">
                <a:extLst>
                  <a:ext uri="{FF2B5EF4-FFF2-40B4-BE49-F238E27FC236}">
                    <a16:creationId xmlns:a16="http://schemas.microsoft.com/office/drawing/2014/main" id="{7B93817D-4DD4-48F0-B553-CECA3C0BC73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-1214802" y="9940903"/>
                <a:ext cx="314979" cy="607668"/>
              </a:xfrm>
              <a:prstGeom prst="line">
                <a:avLst/>
              </a:prstGeom>
              <a:ln w="19050">
                <a:solidFill>
                  <a:srgbClr val="00B0F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8" name="TextBox 257">
                <a:extLst>
                  <a:ext uri="{FF2B5EF4-FFF2-40B4-BE49-F238E27FC236}">
                    <a16:creationId xmlns:a16="http://schemas.microsoft.com/office/drawing/2014/main" id="{780ECF31-AEDA-453E-80F6-99DCCA176A7A}"/>
                  </a:ext>
                </a:extLst>
              </p:cNvPr>
              <p:cNvSpPr txBox="1"/>
              <p:nvPr/>
            </p:nvSpPr>
            <p:spPr>
              <a:xfrm>
                <a:off x="-1278814" y="10569710"/>
                <a:ext cx="1073630" cy="238363"/>
              </a:xfrm>
              <a:prstGeom prst="wedgeRoundRectCallout">
                <a:avLst>
                  <a:gd name="adj1" fmla="val 14576"/>
                  <a:gd name="adj2" fmla="val 44569"/>
                  <a:gd name="adj3" fmla="val 16667"/>
                </a:avLst>
              </a:prstGeom>
              <a:solidFill>
                <a:schemeClr val="bg1"/>
              </a:solidFill>
              <a:ln w="19050"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/>
                  <a:t>Market Structures </a:t>
                </a:r>
                <a:endParaRPr lang="en-US" sz="800" dirty="0"/>
              </a:p>
            </p:txBody>
          </p:sp>
        </p:grpSp>
        <p:pic>
          <p:nvPicPr>
            <p:cNvPr id="126" name="Picture 125">
              <a:extLst>
                <a:ext uri="{FF2B5EF4-FFF2-40B4-BE49-F238E27FC236}">
                  <a16:creationId xmlns:a16="http://schemas.microsoft.com/office/drawing/2014/main" id="{497650CE-8AE6-47C7-B53F-C13FEE870BA2}"/>
                </a:ext>
              </a:extLst>
            </p:cNvPr>
            <p:cNvPicPr>
              <a:picLocks noChangeAspect="1"/>
            </p:cNvPicPr>
            <p:nvPr/>
          </p:nvPicPr>
          <p:blipFill>
            <a:blip r:embed="rId30"/>
            <a:stretch>
              <a:fillRect/>
            </a:stretch>
          </p:blipFill>
          <p:spPr>
            <a:xfrm>
              <a:off x="8677404" y="14305306"/>
              <a:ext cx="697919" cy="697919"/>
            </a:xfrm>
            <a:prstGeom prst="rect">
              <a:avLst/>
            </a:prstGeom>
          </p:spPr>
        </p:pic>
      </p:grpSp>
      <p:grpSp>
        <p:nvGrpSpPr>
          <p:cNvPr id="155" name="Group 154">
            <a:extLst>
              <a:ext uri="{FF2B5EF4-FFF2-40B4-BE49-F238E27FC236}">
                <a16:creationId xmlns:a16="http://schemas.microsoft.com/office/drawing/2014/main" id="{8E859D36-D22E-47A9-AFD3-6B087D83B801}"/>
              </a:ext>
            </a:extLst>
          </p:cNvPr>
          <p:cNvGrpSpPr/>
          <p:nvPr/>
        </p:nvGrpSpPr>
        <p:grpSpPr>
          <a:xfrm>
            <a:off x="8389283" y="10415028"/>
            <a:ext cx="1087328" cy="1632850"/>
            <a:chOff x="8389283" y="10415028"/>
            <a:chExt cx="1087328" cy="1632850"/>
          </a:xfrm>
        </p:grpSpPr>
        <p:grpSp>
          <p:nvGrpSpPr>
            <p:cNvPr id="201" name="Group 200">
              <a:extLst>
                <a:ext uri="{FF2B5EF4-FFF2-40B4-BE49-F238E27FC236}">
                  <a16:creationId xmlns:a16="http://schemas.microsoft.com/office/drawing/2014/main" id="{811ACAAF-0664-48B6-BA1A-D03D1568E43E}"/>
                </a:ext>
              </a:extLst>
            </p:cNvPr>
            <p:cNvGrpSpPr/>
            <p:nvPr/>
          </p:nvGrpSpPr>
          <p:grpSpPr>
            <a:xfrm>
              <a:off x="8389283" y="10415028"/>
              <a:ext cx="972703" cy="1632850"/>
              <a:chOff x="1700697" y="5609447"/>
              <a:chExt cx="972703" cy="1632850"/>
            </a:xfrm>
          </p:grpSpPr>
          <p:sp>
            <p:nvSpPr>
              <p:cNvPr id="364" name="TextBox 363">
                <a:extLst>
                  <a:ext uri="{FF2B5EF4-FFF2-40B4-BE49-F238E27FC236}">
                    <a16:creationId xmlns:a16="http://schemas.microsoft.com/office/drawing/2014/main" id="{A38EF0C0-E51F-4B85-A555-3D647BA84EBB}"/>
                  </a:ext>
                </a:extLst>
              </p:cNvPr>
              <p:cNvSpPr txBox="1"/>
              <p:nvPr/>
            </p:nvSpPr>
            <p:spPr>
              <a:xfrm>
                <a:off x="1847285" y="5609447"/>
                <a:ext cx="826115" cy="510778"/>
              </a:xfrm>
              <a:prstGeom prst="wedgeRoundRectCallout">
                <a:avLst>
                  <a:gd name="adj1" fmla="val 14576"/>
                  <a:gd name="adj2" fmla="val 44569"/>
                  <a:gd name="adj3" fmla="val 16667"/>
                </a:avLst>
              </a:prstGeom>
              <a:solidFill>
                <a:schemeClr val="bg1"/>
              </a:solidFill>
              <a:ln w="19050"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/>
                  <a:t>Demand Supply &amp; price theory</a:t>
                </a:r>
              </a:p>
            </p:txBody>
          </p:sp>
          <p:cxnSp>
            <p:nvCxnSpPr>
              <p:cNvPr id="369" name="Straight Connector 368">
                <a:extLst>
                  <a:ext uri="{FF2B5EF4-FFF2-40B4-BE49-F238E27FC236}">
                    <a16:creationId xmlns:a16="http://schemas.microsoft.com/office/drawing/2014/main" id="{1FCE7F47-DCBD-44E5-8F98-38CD2E5C153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700697" y="6120225"/>
                <a:ext cx="471857" cy="1122072"/>
              </a:xfrm>
              <a:prstGeom prst="line">
                <a:avLst/>
              </a:prstGeom>
              <a:ln w="19050">
                <a:solidFill>
                  <a:srgbClr val="00B0F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152" name="Picture 151">
              <a:extLst>
                <a:ext uri="{FF2B5EF4-FFF2-40B4-BE49-F238E27FC236}">
                  <a16:creationId xmlns:a16="http://schemas.microsoft.com/office/drawing/2014/main" id="{0208F0D7-08A5-4750-9760-7D8C03AACC9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1"/>
            <a:srcRect b="9290"/>
            <a:stretch/>
          </p:blipFill>
          <p:spPr>
            <a:xfrm>
              <a:off x="8813203" y="11104160"/>
              <a:ext cx="663408" cy="557872"/>
            </a:xfrm>
            <a:prstGeom prst="rect">
              <a:avLst/>
            </a:prstGeom>
          </p:spPr>
        </p:pic>
      </p:grpSp>
      <p:grpSp>
        <p:nvGrpSpPr>
          <p:cNvPr id="332" name="Group 331">
            <a:extLst>
              <a:ext uri="{FF2B5EF4-FFF2-40B4-BE49-F238E27FC236}">
                <a16:creationId xmlns:a16="http://schemas.microsoft.com/office/drawing/2014/main" id="{5F12057A-C5F4-456A-B0A3-BB995EBD4810}"/>
              </a:ext>
            </a:extLst>
          </p:cNvPr>
          <p:cNvGrpSpPr/>
          <p:nvPr/>
        </p:nvGrpSpPr>
        <p:grpSpPr>
          <a:xfrm>
            <a:off x="6611679" y="10251824"/>
            <a:ext cx="1802169" cy="1239910"/>
            <a:chOff x="4299401" y="14892334"/>
            <a:chExt cx="1802169" cy="1239910"/>
          </a:xfrm>
        </p:grpSpPr>
        <p:grpSp>
          <p:nvGrpSpPr>
            <p:cNvPr id="333" name="Group 332">
              <a:extLst>
                <a:ext uri="{FF2B5EF4-FFF2-40B4-BE49-F238E27FC236}">
                  <a16:creationId xmlns:a16="http://schemas.microsoft.com/office/drawing/2014/main" id="{1199BF7A-8376-48DC-8403-5BB3997866A6}"/>
                </a:ext>
              </a:extLst>
            </p:cNvPr>
            <p:cNvGrpSpPr/>
            <p:nvPr/>
          </p:nvGrpSpPr>
          <p:grpSpPr>
            <a:xfrm>
              <a:off x="4299401" y="14983102"/>
              <a:ext cx="1215279" cy="1149142"/>
              <a:chOff x="2457713" y="10662944"/>
              <a:chExt cx="1215279" cy="1149142"/>
            </a:xfrm>
            <a:solidFill>
              <a:schemeClr val="accent5">
                <a:lumMod val="20000"/>
                <a:lumOff val="80000"/>
              </a:schemeClr>
            </a:solidFill>
          </p:grpSpPr>
          <p:cxnSp>
            <p:nvCxnSpPr>
              <p:cNvPr id="343" name="Straight Connector 342">
                <a:extLst>
                  <a:ext uri="{FF2B5EF4-FFF2-40B4-BE49-F238E27FC236}">
                    <a16:creationId xmlns:a16="http://schemas.microsoft.com/office/drawing/2014/main" id="{CF076436-C422-4038-AC10-5DBB951C5C3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56263" y="10925788"/>
                <a:ext cx="0" cy="886298"/>
              </a:xfrm>
              <a:prstGeom prst="line">
                <a:avLst/>
              </a:prstGeom>
              <a:grpFill/>
              <a:ln w="19050">
                <a:solidFill>
                  <a:srgbClr val="00B0F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4" name="TextBox 343">
                <a:extLst>
                  <a:ext uri="{FF2B5EF4-FFF2-40B4-BE49-F238E27FC236}">
                    <a16:creationId xmlns:a16="http://schemas.microsoft.com/office/drawing/2014/main" id="{9A6A1D79-0A55-443A-B795-A9DCBAE1E477}"/>
                  </a:ext>
                </a:extLst>
              </p:cNvPr>
              <p:cNvSpPr txBox="1"/>
              <p:nvPr/>
            </p:nvSpPr>
            <p:spPr>
              <a:xfrm>
                <a:off x="2457713" y="10662944"/>
                <a:ext cx="1215279" cy="374571"/>
              </a:xfrm>
              <a:prstGeom prst="wedgeRoundRectCallout">
                <a:avLst>
                  <a:gd name="adj1" fmla="val 14576"/>
                  <a:gd name="adj2" fmla="val 44569"/>
                  <a:gd name="adj3" fmla="val 16667"/>
                </a:avLst>
              </a:prstGeom>
              <a:grpFill/>
              <a:ln w="19050"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/>
                  <a:t>Assessment Task Market analysis</a:t>
                </a:r>
                <a:endParaRPr lang="en-US" sz="800" dirty="0"/>
              </a:p>
            </p:txBody>
          </p:sp>
        </p:grpSp>
        <p:pic>
          <p:nvPicPr>
            <p:cNvPr id="340" name="Picture 339">
              <a:extLst>
                <a:ext uri="{FF2B5EF4-FFF2-40B4-BE49-F238E27FC236}">
                  <a16:creationId xmlns:a16="http://schemas.microsoft.com/office/drawing/2014/main" id="{E1D256F3-B3B3-4B3A-9FC4-57FDF9E9DE87}"/>
                </a:ext>
              </a:extLst>
            </p:cNvPr>
            <p:cNvPicPr>
              <a:picLocks noChangeAspect="1"/>
            </p:cNvPicPr>
            <p:nvPr/>
          </p:nvPicPr>
          <p:blipFill>
            <a:blip r:embed="rId28"/>
            <a:stretch>
              <a:fillRect/>
            </a:stretch>
          </p:blipFill>
          <p:spPr>
            <a:xfrm>
              <a:off x="5541755" y="14892334"/>
              <a:ext cx="559815" cy="559815"/>
            </a:xfrm>
            <a:prstGeom prst="rect">
              <a:avLst/>
            </a:prstGeom>
          </p:spPr>
        </p:pic>
      </p:grpSp>
      <p:sp>
        <p:nvSpPr>
          <p:cNvPr id="158" name="TextBox 157">
            <a:extLst>
              <a:ext uri="{FF2B5EF4-FFF2-40B4-BE49-F238E27FC236}">
                <a16:creationId xmlns:a16="http://schemas.microsoft.com/office/drawing/2014/main" id="{B6BC49DB-5F08-46DF-8225-D75E6445A807}"/>
              </a:ext>
            </a:extLst>
          </p:cNvPr>
          <p:cNvSpPr txBox="1"/>
          <p:nvPr/>
        </p:nvSpPr>
        <p:spPr>
          <a:xfrm>
            <a:off x="4332759" y="11996404"/>
            <a:ext cx="1073630" cy="238363"/>
          </a:xfrm>
          <a:prstGeom prst="wedgeRoundRectCallout">
            <a:avLst>
              <a:gd name="adj1" fmla="val 25469"/>
              <a:gd name="adj2" fmla="val -44643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Types of market</a:t>
            </a:r>
            <a:endParaRPr lang="en-US" sz="800" dirty="0"/>
          </a:p>
        </p:txBody>
      </p:sp>
      <p:cxnSp>
        <p:nvCxnSpPr>
          <p:cNvPr id="346" name="Straight Connector 345">
            <a:extLst>
              <a:ext uri="{FF2B5EF4-FFF2-40B4-BE49-F238E27FC236}">
                <a16:creationId xmlns:a16="http://schemas.microsoft.com/office/drawing/2014/main" id="{078A3DF5-133A-45B2-85C0-8BA20F4E5E46}"/>
              </a:ext>
            </a:extLst>
          </p:cNvPr>
          <p:cNvCxnSpPr>
            <a:cxnSpLocks/>
          </p:cNvCxnSpPr>
          <p:nvPr/>
        </p:nvCxnSpPr>
        <p:spPr>
          <a:xfrm flipV="1">
            <a:off x="4895008" y="11527804"/>
            <a:ext cx="0" cy="47168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9" name="Group 348">
            <a:extLst>
              <a:ext uri="{FF2B5EF4-FFF2-40B4-BE49-F238E27FC236}">
                <a16:creationId xmlns:a16="http://schemas.microsoft.com/office/drawing/2014/main" id="{50825AF1-3CF1-4234-AF07-92E2C2B02327}"/>
              </a:ext>
            </a:extLst>
          </p:cNvPr>
          <p:cNvGrpSpPr/>
          <p:nvPr/>
        </p:nvGrpSpPr>
        <p:grpSpPr>
          <a:xfrm>
            <a:off x="3876115" y="10616522"/>
            <a:ext cx="1073630" cy="823488"/>
            <a:chOff x="5075088" y="10590583"/>
            <a:chExt cx="1073630" cy="823488"/>
          </a:xfrm>
        </p:grpSpPr>
        <p:cxnSp>
          <p:nvCxnSpPr>
            <p:cNvPr id="371" name="Straight Connector 370">
              <a:extLst>
                <a:ext uri="{FF2B5EF4-FFF2-40B4-BE49-F238E27FC236}">
                  <a16:creationId xmlns:a16="http://schemas.microsoft.com/office/drawing/2014/main" id="{45ADFD0D-D0E7-449D-BD19-DA355CC86B61}"/>
                </a:ext>
              </a:extLst>
            </p:cNvPr>
            <p:cNvCxnSpPr>
              <a:cxnSpLocks/>
            </p:cNvCxnSpPr>
            <p:nvPr/>
          </p:nvCxnSpPr>
          <p:spPr>
            <a:xfrm>
              <a:off x="5598090" y="10808416"/>
              <a:ext cx="704" cy="605655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3" name="TextBox 372">
              <a:extLst>
                <a:ext uri="{FF2B5EF4-FFF2-40B4-BE49-F238E27FC236}">
                  <a16:creationId xmlns:a16="http://schemas.microsoft.com/office/drawing/2014/main" id="{5B052D97-4960-4A8B-B346-5FE232048934}"/>
                </a:ext>
              </a:extLst>
            </p:cNvPr>
            <p:cNvSpPr txBox="1"/>
            <p:nvPr/>
          </p:nvSpPr>
          <p:spPr>
            <a:xfrm>
              <a:off x="5075088" y="10590583"/>
              <a:ext cx="1073630" cy="238363"/>
            </a:xfrm>
            <a:prstGeom prst="wedgeRoundRectCallout">
              <a:avLst>
                <a:gd name="adj1" fmla="val 25469"/>
                <a:gd name="adj2" fmla="val -44643"/>
                <a:gd name="adj3" fmla="val 16667"/>
              </a:avLst>
            </a:prstGeom>
            <a:solidFill>
              <a:schemeClr val="bg1"/>
            </a:solidFill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00" dirty="0"/>
                <a:t>Segmentation </a:t>
              </a:r>
              <a:endParaRPr lang="en-US" sz="800" dirty="0"/>
            </a:p>
          </p:txBody>
        </p:sp>
      </p:grpSp>
      <p:grpSp>
        <p:nvGrpSpPr>
          <p:cNvPr id="378" name="Group 377">
            <a:extLst>
              <a:ext uri="{FF2B5EF4-FFF2-40B4-BE49-F238E27FC236}">
                <a16:creationId xmlns:a16="http://schemas.microsoft.com/office/drawing/2014/main" id="{77A9A291-DEAC-44FD-B370-DC2A0A0BA2B5}"/>
              </a:ext>
            </a:extLst>
          </p:cNvPr>
          <p:cNvGrpSpPr/>
          <p:nvPr/>
        </p:nvGrpSpPr>
        <p:grpSpPr>
          <a:xfrm>
            <a:off x="2061124" y="11444584"/>
            <a:ext cx="1723277" cy="1015757"/>
            <a:chOff x="-4155371" y="13007711"/>
            <a:chExt cx="1723277" cy="1015757"/>
          </a:xfrm>
        </p:grpSpPr>
        <p:cxnSp>
          <p:nvCxnSpPr>
            <p:cNvPr id="379" name="Straight Connector 378">
              <a:extLst>
                <a:ext uri="{FF2B5EF4-FFF2-40B4-BE49-F238E27FC236}">
                  <a16:creationId xmlns:a16="http://schemas.microsoft.com/office/drawing/2014/main" id="{71BA8C97-A6C4-444B-B772-0080B6B7CE9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-2968910" y="13007711"/>
              <a:ext cx="3325" cy="937752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81" name="Picture 380" descr="Image result for profit clipart black and white">
              <a:extLst>
                <a:ext uri="{FF2B5EF4-FFF2-40B4-BE49-F238E27FC236}">
                  <a16:creationId xmlns:a16="http://schemas.microsoft.com/office/drawing/2014/main" id="{3007713C-E408-4B99-A082-4B7A2EC646BA}"/>
                </a:ext>
              </a:extLst>
            </p:cNvPr>
            <p:cNvPicPr/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155371" y="13432918"/>
              <a:ext cx="590550" cy="5905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82" name="TextBox 381">
              <a:extLst>
                <a:ext uri="{FF2B5EF4-FFF2-40B4-BE49-F238E27FC236}">
                  <a16:creationId xmlns:a16="http://schemas.microsoft.com/office/drawing/2014/main" id="{B9FBFA38-BA4A-47A8-ABCD-A8A217C4FD0C}"/>
                </a:ext>
              </a:extLst>
            </p:cNvPr>
            <p:cNvSpPr txBox="1"/>
            <p:nvPr/>
          </p:nvSpPr>
          <p:spPr>
            <a:xfrm>
              <a:off x="-3505724" y="13563703"/>
              <a:ext cx="1073630" cy="374571"/>
            </a:xfrm>
            <a:prstGeom prst="wedgeRoundRectCallout">
              <a:avLst>
                <a:gd name="adj1" fmla="val 16557"/>
                <a:gd name="adj2" fmla="val 41730"/>
                <a:gd name="adj3" fmla="val 16667"/>
              </a:avLst>
            </a:prstGeom>
            <a:solidFill>
              <a:schemeClr val="bg1"/>
            </a:solidFill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00" dirty="0"/>
                <a:t>Marketing aims and objectives</a:t>
              </a:r>
              <a:endParaRPr lang="en-US" sz="800" dirty="0"/>
            </a:p>
          </p:txBody>
        </p:sp>
      </p:grpSp>
      <p:grpSp>
        <p:nvGrpSpPr>
          <p:cNvPr id="383" name="Group 382">
            <a:extLst>
              <a:ext uri="{FF2B5EF4-FFF2-40B4-BE49-F238E27FC236}">
                <a16:creationId xmlns:a16="http://schemas.microsoft.com/office/drawing/2014/main" id="{BB502A18-0675-40C3-B0D6-F318F868FD18}"/>
              </a:ext>
            </a:extLst>
          </p:cNvPr>
          <p:cNvGrpSpPr/>
          <p:nvPr/>
        </p:nvGrpSpPr>
        <p:grpSpPr>
          <a:xfrm>
            <a:off x="232762" y="11265321"/>
            <a:ext cx="1389019" cy="1296421"/>
            <a:chOff x="4322149" y="15200331"/>
            <a:chExt cx="1389019" cy="1296421"/>
          </a:xfrm>
        </p:grpSpPr>
        <p:grpSp>
          <p:nvGrpSpPr>
            <p:cNvPr id="384" name="Group 383">
              <a:extLst>
                <a:ext uri="{FF2B5EF4-FFF2-40B4-BE49-F238E27FC236}">
                  <a16:creationId xmlns:a16="http://schemas.microsoft.com/office/drawing/2014/main" id="{204C243A-F741-4CD5-8465-253B7C74C56F}"/>
                </a:ext>
              </a:extLst>
            </p:cNvPr>
            <p:cNvGrpSpPr/>
            <p:nvPr/>
          </p:nvGrpSpPr>
          <p:grpSpPr>
            <a:xfrm>
              <a:off x="4322149" y="15200331"/>
              <a:ext cx="1215279" cy="807680"/>
              <a:chOff x="2480461" y="10880173"/>
              <a:chExt cx="1215279" cy="807680"/>
            </a:xfrm>
            <a:solidFill>
              <a:schemeClr val="accent5">
                <a:lumMod val="20000"/>
                <a:lumOff val="80000"/>
              </a:schemeClr>
            </a:solidFill>
          </p:grpSpPr>
          <p:cxnSp>
            <p:nvCxnSpPr>
              <p:cNvPr id="387" name="Straight Connector 386">
                <a:extLst>
                  <a:ext uri="{FF2B5EF4-FFF2-40B4-BE49-F238E27FC236}">
                    <a16:creationId xmlns:a16="http://schemas.microsoft.com/office/drawing/2014/main" id="{03A425EB-05D3-42C8-ACCD-3ADE33C42CE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178977" y="10880173"/>
                <a:ext cx="287793" cy="472689"/>
              </a:xfrm>
              <a:prstGeom prst="line">
                <a:avLst/>
              </a:prstGeom>
              <a:grpFill/>
              <a:ln w="19050">
                <a:solidFill>
                  <a:srgbClr val="00B0F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8" name="TextBox 387">
                <a:extLst>
                  <a:ext uri="{FF2B5EF4-FFF2-40B4-BE49-F238E27FC236}">
                    <a16:creationId xmlns:a16="http://schemas.microsoft.com/office/drawing/2014/main" id="{37919C8C-F65D-4AC3-B5CC-F0CD1608B128}"/>
                  </a:ext>
                </a:extLst>
              </p:cNvPr>
              <p:cNvSpPr txBox="1"/>
              <p:nvPr/>
            </p:nvSpPr>
            <p:spPr>
              <a:xfrm>
                <a:off x="2480461" y="11313282"/>
                <a:ext cx="1215279" cy="374571"/>
              </a:xfrm>
              <a:prstGeom prst="wedgeRoundRectCallout">
                <a:avLst>
                  <a:gd name="adj1" fmla="val 14576"/>
                  <a:gd name="adj2" fmla="val 44569"/>
                  <a:gd name="adj3" fmla="val 16667"/>
                </a:avLst>
              </a:prstGeom>
              <a:grpFill/>
              <a:ln w="19050"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/>
                  <a:t>Practice Assessment Task</a:t>
                </a:r>
                <a:endParaRPr lang="en-US" sz="800" dirty="0"/>
              </a:p>
            </p:txBody>
          </p:sp>
        </p:grpSp>
        <p:pic>
          <p:nvPicPr>
            <p:cNvPr id="385" name="Picture 384">
              <a:extLst>
                <a:ext uri="{FF2B5EF4-FFF2-40B4-BE49-F238E27FC236}">
                  <a16:creationId xmlns:a16="http://schemas.microsoft.com/office/drawing/2014/main" id="{3AA41FF3-1513-4D14-927A-8A38A522792B}"/>
                </a:ext>
              </a:extLst>
            </p:cNvPr>
            <p:cNvPicPr>
              <a:picLocks noChangeAspect="1"/>
            </p:cNvPicPr>
            <p:nvPr/>
          </p:nvPicPr>
          <p:blipFill>
            <a:blip r:embed="rId28"/>
            <a:stretch>
              <a:fillRect/>
            </a:stretch>
          </p:blipFill>
          <p:spPr>
            <a:xfrm>
              <a:off x="5074722" y="15860306"/>
              <a:ext cx="636446" cy="636446"/>
            </a:xfrm>
            <a:prstGeom prst="rect">
              <a:avLst/>
            </a:prstGeom>
          </p:spPr>
        </p:pic>
      </p:grpSp>
      <p:grpSp>
        <p:nvGrpSpPr>
          <p:cNvPr id="389" name="Group 388">
            <a:extLst>
              <a:ext uri="{FF2B5EF4-FFF2-40B4-BE49-F238E27FC236}">
                <a16:creationId xmlns:a16="http://schemas.microsoft.com/office/drawing/2014/main" id="{93E39D7E-4282-4338-A269-6E821F66BE64}"/>
              </a:ext>
            </a:extLst>
          </p:cNvPr>
          <p:cNvGrpSpPr/>
          <p:nvPr/>
        </p:nvGrpSpPr>
        <p:grpSpPr>
          <a:xfrm>
            <a:off x="51925" y="9838007"/>
            <a:ext cx="1144990" cy="975734"/>
            <a:chOff x="7334804" y="10876686"/>
            <a:chExt cx="1144990" cy="975734"/>
          </a:xfrm>
        </p:grpSpPr>
        <p:cxnSp>
          <p:nvCxnSpPr>
            <p:cNvPr id="390" name="Straight Connector 389">
              <a:extLst>
                <a:ext uri="{FF2B5EF4-FFF2-40B4-BE49-F238E27FC236}">
                  <a16:creationId xmlns:a16="http://schemas.microsoft.com/office/drawing/2014/main" id="{AC7B5617-6DA8-4DAA-9D0E-F80840F1D8BB}"/>
                </a:ext>
              </a:extLst>
            </p:cNvPr>
            <p:cNvCxnSpPr>
              <a:cxnSpLocks/>
            </p:cNvCxnSpPr>
            <p:nvPr/>
          </p:nvCxnSpPr>
          <p:spPr>
            <a:xfrm>
              <a:off x="8102519" y="10966095"/>
              <a:ext cx="377275" cy="886325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3" name="TextBox 392">
              <a:extLst>
                <a:ext uri="{FF2B5EF4-FFF2-40B4-BE49-F238E27FC236}">
                  <a16:creationId xmlns:a16="http://schemas.microsoft.com/office/drawing/2014/main" id="{7DCF8956-9BAE-46F0-9E7B-827433DD41A4}"/>
                </a:ext>
              </a:extLst>
            </p:cNvPr>
            <p:cNvSpPr txBox="1"/>
            <p:nvPr/>
          </p:nvSpPr>
          <p:spPr>
            <a:xfrm>
              <a:off x="7400800" y="10876686"/>
              <a:ext cx="1073630" cy="238363"/>
            </a:xfrm>
            <a:prstGeom prst="wedgeRoundRectCallout">
              <a:avLst>
                <a:gd name="adj1" fmla="val 14576"/>
                <a:gd name="adj2" fmla="val 44569"/>
                <a:gd name="adj3" fmla="val 16667"/>
              </a:avLst>
            </a:prstGeom>
            <a:solidFill>
              <a:schemeClr val="bg1"/>
            </a:solidFill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00" dirty="0"/>
                <a:t>SWOT analysis</a:t>
              </a:r>
            </a:p>
          </p:txBody>
        </p:sp>
        <p:pic>
          <p:nvPicPr>
            <p:cNvPr id="394" name="Picture 393">
              <a:extLst>
                <a:ext uri="{FF2B5EF4-FFF2-40B4-BE49-F238E27FC236}">
                  <a16:creationId xmlns:a16="http://schemas.microsoft.com/office/drawing/2014/main" id="{1A48126B-2883-41A8-A925-FC1D1EA13964}"/>
                </a:ext>
              </a:extLst>
            </p:cNvPr>
            <p:cNvPicPr>
              <a:picLocks noChangeAspect="1"/>
            </p:cNvPicPr>
            <p:nvPr/>
          </p:nvPicPr>
          <p:blipFill>
            <a:blip r:embed="rId29"/>
            <a:stretch>
              <a:fillRect/>
            </a:stretch>
          </p:blipFill>
          <p:spPr>
            <a:xfrm>
              <a:off x="7334804" y="11153591"/>
              <a:ext cx="750336" cy="617212"/>
            </a:xfrm>
            <a:prstGeom prst="rect">
              <a:avLst/>
            </a:prstGeom>
          </p:spPr>
        </p:pic>
      </p:grpSp>
      <p:grpSp>
        <p:nvGrpSpPr>
          <p:cNvPr id="395" name="Group 394">
            <a:extLst>
              <a:ext uri="{FF2B5EF4-FFF2-40B4-BE49-F238E27FC236}">
                <a16:creationId xmlns:a16="http://schemas.microsoft.com/office/drawing/2014/main" id="{46FB0A1F-F536-4CF4-A4D9-92BFCCB6CF5E}"/>
              </a:ext>
            </a:extLst>
          </p:cNvPr>
          <p:cNvGrpSpPr/>
          <p:nvPr/>
        </p:nvGrpSpPr>
        <p:grpSpPr>
          <a:xfrm>
            <a:off x="188399" y="8252850"/>
            <a:ext cx="1132811" cy="1348815"/>
            <a:chOff x="7756997" y="7041395"/>
            <a:chExt cx="1132811" cy="1348815"/>
          </a:xfrm>
        </p:grpSpPr>
        <p:pic>
          <p:nvPicPr>
            <p:cNvPr id="396" name="Picture 395">
              <a:extLst>
                <a:ext uri="{FF2B5EF4-FFF2-40B4-BE49-F238E27FC236}">
                  <a16:creationId xmlns:a16="http://schemas.microsoft.com/office/drawing/2014/main" id="{3AFCE184-B8CB-4731-A856-75E8A87516A7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/>
            <a:stretch>
              <a:fillRect/>
            </a:stretch>
          </p:blipFill>
          <p:spPr>
            <a:xfrm>
              <a:off x="7898207" y="7041395"/>
              <a:ext cx="665528" cy="633698"/>
            </a:xfrm>
            <a:prstGeom prst="rect">
              <a:avLst/>
            </a:prstGeom>
          </p:spPr>
        </p:pic>
        <p:grpSp>
          <p:nvGrpSpPr>
            <p:cNvPr id="397" name="Group 396">
              <a:extLst>
                <a:ext uri="{FF2B5EF4-FFF2-40B4-BE49-F238E27FC236}">
                  <a16:creationId xmlns:a16="http://schemas.microsoft.com/office/drawing/2014/main" id="{E03155D9-EECE-415E-8ADC-CD954EBD9869}"/>
                </a:ext>
              </a:extLst>
            </p:cNvPr>
            <p:cNvGrpSpPr/>
            <p:nvPr/>
          </p:nvGrpSpPr>
          <p:grpSpPr>
            <a:xfrm>
              <a:off x="7756997" y="7739122"/>
              <a:ext cx="1132811" cy="651088"/>
              <a:chOff x="7756997" y="7739122"/>
              <a:chExt cx="1132811" cy="651088"/>
            </a:xfrm>
          </p:grpSpPr>
          <p:cxnSp>
            <p:nvCxnSpPr>
              <p:cNvPr id="398" name="Straight Connector 397">
                <a:extLst>
                  <a:ext uri="{FF2B5EF4-FFF2-40B4-BE49-F238E27FC236}">
                    <a16:creationId xmlns:a16="http://schemas.microsoft.com/office/drawing/2014/main" id="{7CFFCB04-5D85-47BE-BE0F-8E3B5FF2AD2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497204" y="7946921"/>
                <a:ext cx="392604" cy="443289"/>
              </a:xfrm>
              <a:prstGeom prst="line">
                <a:avLst/>
              </a:prstGeom>
              <a:ln w="19050">
                <a:solidFill>
                  <a:srgbClr val="00B0F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9" name="TextBox 398">
                <a:extLst>
                  <a:ext uri="{FF2B5EF4-FFF2-40B4-BE49-F238E27FC236}">
                    <a16:creationId xmlns:a16="http://schemas.microsoft.com/office/drawing/2014/main" id="{3CAF5C88-07AB-4525-BB87-94D0D782A0EB}"/>
                  </a:ext>
                </a:extLst>
              </p:cNvPr>
              <p:cNvSpPr txBox="1"/>
              <p:nvPr/>
            </p:nvSpPr>
            <p:spPr>
              <a:xfrm>
                <a:off x="7756997" y="7739122"/>
                <a:ext cx="1073630" cy="238363"/>
              </a:xfrm>
              <a:prstGeom prst="wedgeRoundRectCallout">
                <a:avLst>
                  <a:gd name="adj1" fmla="val 14576"/>
                  <a:gd name="adj2" fmla="val 44569"/>
                  <a:gd name="adj3" fmla="val 16667"/>
                </a:avLst>
              </a:prstGeom>
              <a:solidFill>
                <a:schemeClr val="bg1"/>
              </a:solidFill>
              <a:ln w="19050"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/>
                  <a:t>PESTLE analysis</a:t>
                </a:r>
              </a:p>
            </p:txBody>
          </p:sp>
        </p:grpSp>
      </p:grpSp>
      <p:grpSp>
        <p:nvGrpSpPr>
          <p:cNvPr id="404" name="Group 403">
            <a:extLst>
              <a:ext uri="{FF2B5EF4-FFF2-40B4-BE49-F238E27FC236}">
                <a16:creationId xmlns:a16="http://schemas.microsoft.com/office/drawing/2014/main" id="{E2EFA6C9-8A8F-41FB-A1FD-DB9F015467F6}"/>
              </a:ext>
            </a:extLst>
          </p:cNvPr>
          <p:cNvGrpSpPr/>
          <p:nvPr/>
        </p:nvGrpSpPr>
        <p:grpSpPr>
          <a:xfrm>
            <a:off x="1608517" y="9326754"/>
            <a:ext cx="1073630" cy="842436"/>
            <a:chOff x="9875218" y="8026626"/>
            <a:chExt cx="1073630" cy="842436"/>
          </a:xfrm>
        </p:grpSpPr>
        <p:cxnSp>
          <p:nvCxnSpPr>
            <p:cNvPr id="405" name="Straight Connector 404">
              <a:extLst>
                <a:ext uri="{FF2B5EF4-FFF2-40B4-BE49-F238E27FC236}">
                  <a16:creationId xmlns:a16="http://schemas.microsoft.com/office/drawing/2014/main" id="{728CC9AC-B00C-4B13-B4D5-C1D8F8E34B2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943285" y="8026626"/>
              <a:ext cx="195807" cy="623161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6" name="TextBox 405">
              <a:extLst>
                <a:ext uri="{FF2B5EF4-FFF2-40B4-BE49-F238E27FC236}">
                  <a16:creationId xmlns:a16="http://schemas.microsoft.com/office/drawing/2014/main" id="{F490817F-8B9F-4996-B912-D3845E246367}"/>
                </a:ext>
              </a:extLst>
            </p:cNvPr>
            <p:cNvSpPr txBox="1"/>
            <p:nvPr/>
          </p:nvSpPr>
          <p:spPr>
            <a:xfrm>
              <a:off x="9875218" y="8630699"/>
              <a:ext cx="1073630" cy="238363"/>
            </a:xfrm>
            <a:prstGeom prst="wedgeRoundRectCallout">
              <a:avLst>
                <a:gd name="adj1" fmla="val 14576"/>
                <a:gd name="adj2" fmla="val 44569"/>
                <a:gd name="adj3" fmla="val 16667"/>
              </a:avLst>
            </a:prstGeom>
            <a:solidFill>
              <a:schemeClr val="bg1"/>
            </a:solidFill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00" dirty="0"/>
                <a:t>5 Forces analysis</a:t>
              </a:r>
            </a:p>
          </p:txBody>
        </p:sp>
      </p:grpSp>
      <p:sp>
        <p:nvSpPr>
          <p:cNvPr id="212" name="TextBox 211">
            <a:extLst>
              <a:ext uri="{FF2B5EF4-FFF2-40B4-BE49-F238E27FC236}">
                <a16:creationId xmlns:a16="http://schemas.microsoft.com/office/drawing/2014/main" id="{E7DD9992-2E7F-4D9D-B924-1493FCC80436}"/>
              </a:ext>
            </a:extLst>
          </p:cNvPr>
          <p:cNvSpPr txBox="1"/>
          <p:nvPr/>
        </p:nvSpPr>
        <p:spPr>
          <a:xfrm>
            <a:off x="4411311" y="9884660"/>
            <a:ext cx="826115" cy="374571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Pricing strategies</a:t>
            </a:r>
          </a:p>
        </p:txBody>
      </p:sp>
      <p:cxnSp>
        <p:nvCxnSpPr>
          <p:cNvPr id="408" name="Straight Connector 407">
            <a:extLst>
              <a:ext uri="{FF2B5EF4-FFF2-40B4-BE49-F238E27FC236}">
                <a16:creationId xmlns:a16="http://schemas.microsoft.com/office/drawing/2014/main" id="{8DAE7DBA-E45C-431D-BAE3-CE1F9B5779A7}"/>
              </a:ext>
            </a:extLst>
          </p:cNvPr>
          <p:cNvCxnSpPr>
            <a:cxnSpLocks/>
          </p:cNvCxnSpPr>
          <p:nvPr/>
        </p:nvCxnSpPr>
        <p:spPr>
          <a:xfrm flipH="1" flipV="1">
            <a:off x="4470986" y="9438545"/>
            <a:ext cx="109308" cy="43756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0" name="Group 219">
            <a:extLst>
              <a:ext uri="{FF2B5EF4-FFF2-40B4-BE49-F238E27FC236}">
                <a16:creationId xmlns:a16="http://schemas.microsoft.com/office/drawing/2014/main" id="{01B1DB7B-B990-40CE-BB77-25BAE99EE7D2}"/>
              </a:ext>
            </a:extLst>
          </p:cNvPr>
          <p:cNvGrpSpPr/>
          <p:nvPr/>
        </p:nvGrpSpPr>
        <p:grpSpPr>
          <a:xfrm>
            <a:off x="6399003" y="8290421"/>
            <a:ext cx="1641617" cy="1116885"/>
            <a:chOff x="6443300" y="8194367"/>
            <a:chExt cx="1641617" cy="1116885"/>
          </a:xfrm>
        </p:grpSpPr>
        <p:cxnSp>
          <p:nvCxnSpPr>
            <p:cNvPr id="410" name="Straight Connector 409">
              <a:extLst>
                <a:ext uri="{FF2B5EF4-FFF2-40B4-BE49-F238E27FC236}">
                  <a16:creationId xmlns:a16="http://schemas.microsoft.com/office/drawing/2014/main" id="{A1122A63-831A-4067-A9E4-7C461A0ED622}"/>
                </a:ext>
              </a:extLst>
            </p:cNvPr>
            <p:cNvCxnSpPr>
              <a:cxnSpLocks/>
            </p:cNvCxnSpPr>
            <p:nvPr/>
          </p:nvCxnSpPr>
          <p:spPr>
            <a:xfrm>
              <a:off x="7038496" y="8671457"/>
              <a:ext cx="0" cy="639795"/>
            </a:xfrm>
            <a:prstGeom prst="line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19" name="Picture 218">
              <a:extLst>
                <a:ext uri="{FF2B5EF4-FFF2-40B4-BE49-F238E27FC236}">
                  <a16:creationId xmlns:a16="http://schemas.microsoft.com/office/drawing/2014/main" id="{F60F15F6-E892-4F78-BCAA-9DD9DE785F0C}"/>
                </a:ext>
              </a:extLst>
            </p:cNvPr>
            <p:cNvPicPr>
              <a:picLocks noChangeAspect="1"/>
            </p:cNvPicPr>
            <p:nvPr/>
          </p:nvPicPr>
          <p:blipFill>
            <a:blip r:embed="rId32"/>
            <a:stretch>
              <a:fillRect/>
            </a:stretch>
          </p:blipFill>
          <p:spPr>
            <a:xfrm>
              <a:off x="7524036" y="8194367"/>
              <a:ext cx="560881" cy="560881"/>
            </a:xfrm>
            <a:prstGeom prst="rect">
              <a:avLst/>
            </a:prstGeom>
          </p:spPr>
        </p:pic>
        <p:sp>
          <p:nvSpPr>
            <p:cNvPr id="213" name="TextBox 212">
              <a:extLst>
                <a:ext uri="{FF2B5EF4-FFF2-40B4-BE49-F238E27FC236}">
                  <a16:creationId xmlns:a16="http://schemas.microsoft.com/office/drawing/2014/main" id="{7DC1B230-7070-4E90-847B-9FFC6BA1597B}"/>
                </a:ext>
              </a:extLst>
            </p:cNvPr>
            <p:cNvSpPr txBox="1"/>
            <p:nvPr/>
          </p:nvSpPr>
          <p:spPr>
            <a:xfrm>
              <a:off x="6443300" y="8399042"/>
              <a:ext cx="1215279" cy="272415"/>
            </a:xfrm>
            <a:prstGeom prst="wedgeRoundRectCallout">
              <a:avLst>
                <a:gd name="adj1" fmla="val 14576"/>
                <a:gd name="adj2" fmla="val 44569"/>
                <a:gd name="adj3" fmla="val 16667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dirty="0"/>
                <a:t>UNIT EXAM</a:t>
              </a:r>
              <a:endParaRPr lang="en-US" sz="1000" b="1" dirty="0"/>
            </a:p>
          </p:txBody>
        </p:sp>
      </p:grpSp>
      <p:pic>
        <p:nvPicPr>
          <p:cNvPr id="169" name="Picture 168" descr="C:\Users\hbaraks.SAET\AppData\Local\Microsoft\Windows\INetCache\Content.MSO\4BACDDBC.tmp">
            <a:extLst>
              <a:ext uri="{FF2B5EF4-FFF2-40B4-BE49-F238E27FC236}">
                <a16:creationId xmlns:a16="http://schemas.microsoft.com/office/drawing/2014/main" id="{C3D5DE56-700A-4D42-8D28-ABF97401E9F4}"/>
              </a:ext>
            </a:extLst>
          </p:cNvPr>
          <p:cNvPicPr/>
          <p:nvPr/>
        </p:nvPicPr>
        <p:blipFill rotWithShape="1"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44" r="28169"/>
          <a:stretch/>
        </p:blipFill>
        <p:spPr bwMode="auto">
          <a:xfrm>
            <a:off x="8587920" y="9435013"/>
            <a:ext cx="523875" cy="68135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411" name="Group 410">
            <a:extLst>
              <a:ext uri="{FF2B5EF4-FFF2-40B4-BE49-F238E27FC236}">
                <a16:creationId xmlns:a16="http://schemas.microsoft.com/office/drawing/2014/main" id="{F03F9757-256C-4F72-A2A6-7E6F0154A676}"/>
              </a:ext>
            </a:extLst>
          </p:cNvPr>
          <p:cNvGrpSpPr/>
          <p:nvPr/>
        </p:nvGrpSpPr>
        <p:grpSpPr>
          <a:xfrm>
            <a:off x="7679296" y="7458731"/>
            <a:ext cx="1802169" cy="1239910"/>
            <a:chOff x="4299401" y="14892334"/>
            <a:chExt cx="1802169" cy="1239910"/>
          </a:xfrm>
        </p:grpSpPr>
        <p:grpSp>
          <p:nvGrpSpPr>
            <p:cNvPr id="412" name="Group 411">
              <a:extLst>
                <a:ext uri="{FF2B5EF4-FFF2-40B4-BE49-F238E27FC236}">
                  <a16:creationId xmlns:a16="http://schemas.microsoft.com/office/drawing/2014/main" id="{3CCDDA87-11C6-4407-8B1B-7A63A141E590}"/>
                </a:ext>
              </a:extLst>
            </p:cNvPr>
            <p:cNvGrpSpPr/>
            <p:nvPr/>
          </p:nvGrpSpPr>
          <p:grpSpPr>
            <a:xfrm>
              <a:off x="4299401" y="14983102"/>
              <a:ext cx="1215279" cy="1149142"/>
              <a:chOff x="2457713" y="10662944"/>
              <a:chExt cx="1215279" cy="1149142"/>
            </a:xfrm>
            <a:solidFill>
              <a:schemeClr val="accent5">
                <a:lumMod val="20000"/>
                <a:lumOff val="80000"/>
              </a:schemeClr>
            </a:solidFill>
          </p:grpSpPr>
          <p:cxnSp>
            <p:nvCxnSpPr>
              <p:cNvPr id="414" name="Straight Connector 413">
                <a:extLst>
                  <a:ext uri="{FF2B5EF4-FFF2-40B4-BE49-F238E27FC236}">
                    <a16:creationId xmlns:a16="http://schemas.microsoft.com/office/drawing/2014/main" id="{5A94E3D8-E31D-43E4-8D23-ACB007E7E0A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56263" y="10925788"/>
                <a:ext cx="0" cy="886298"/>
              </a:xfrm>
              <a:prstGeom prst="line">
                <a:avLst/>
              </a:prstGeom>
              <a:grpFill/>
              <a:ln w="19050">
                <a:solidFill>
                  <a:srgbClr val="00B0F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5" name="TextBox 414">
                <a:extLst>
                  <a:ext uri="{FF2B5EF4-FFF2-40B4-BE49-F238E27FC236}">
                    <a16:creationId xmlns:a16="http://schemas.microsoft.com/office/drawing/2014/main" id="{956F35A7-A9E4-41D5-96EC-778742328D44}"/>
                  </a:ext>
                </a:extLst>
              </p:cNvPr>
              <p:cNvSpPr txBox="1"/>
              <p:nvPr/>
            </p:nvSpPr>
            <p:spPr>
              <a:xfrm>
                <a:off x="2457713" y="10662944"/>
                <a:ext cx="1215279" cy="374571"/>
              </a:xfrm>
              <a:prstGeom prst="wedgeRoundRectCallout">
                <a:avLst>
                  <a:gd name="adj1" fmla="val 14576"/>
                  <a:gd name="adj2" fmla="val 44569"/>
                  <a:gd name="adj3" fmla="val 16667"/>
                </a:avLst>
              </a:prstGeom>
              <a:grpFill/>
              <a:ln w="19050"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/>
                  <a:t>Assessment Task innovation &amp; enterprise</a:t>
                </a:r>
                <a:endParaRPr lang="en-US" sz="800" dirty="0"/>
              </a:p>
            </p:txBody>
          </p:sp>
        </p:grpSp>
        <p:pic>
          <p:nvPicPr>
            <p:cNvPr id="413" name="Picture 412">
              <a:extLst>
                <a:ext uri="{FF2B5EF4-FFF2-40B4-BE49-F238E27FC236}">
                  <a16:creationId xmlns:a16="http://schemas.microsoft.com/office/drawing/2014/main" id="{EFA9D089-9D86-4DC7-AAD7-440BB9ADFB6D}"/>
                </a:ext>
              </a:extLst>
            </p:cNvPr>
            <p:cNvPicPr>
              <a:picLocks noChangeAspect="1"/>
            </p:cNvPicPr>
            <p:nvPr/>
          </p:nvPicPr>
          <p:blipFill>
            <a:blip r:embed="rId28"/>
            <a:stretch>
              <a:fillRect/>
            </a:stretch>
          </p:blipFill>
          <p:spPr>
            <a:xfrm>
              <a:off x="5541755" y="14892334"/>
              <a:ext cx="559815" cy="559815"/>
            </a:xfrm>
            <a:prstGeom prst="rect">
              <a:avLst/>
            </a:prstGeom>
          </p:spPr>
        </p:pic>
      </p:grpSp>
      <p:grpSp>
        <p:nvGrpSpPr>
          <p:cNvPr id="417" name="Group 416">
            <a:extLst>
              <a:ext uri="{FF2B5EF4-FFF2-40B4-BE49-F238E27FC236}">
                <a16:creationId xmlns:a16="http://schemas.microsoft.com/office/drawing/2014/main" id="{3F0F5711-636D-4ACE-8748-010B41EB04A0}"/>
              </a:ext>
            </a:extLst>
          </p:cNvPr>
          <p:cNvGrpSpPr/>
          <p:nvPr/>
        </p:nvGrpSpPr>
        <p:grpSpPr>
          <a:xfrm>
            <a:off x="3525844" y="6293768"/>
            <a:ext cx="1073630" cy="897718"/>
            <a:chOff x="7015646" y="3437242"/>
            <a:chExt cx="1073630" cy="897718"/>
          </a:xfrm>
        </p:grpSpPr>
        <p:cxnSp>
          <p:nvCxnSpPr>
            <p:cNvPr id="418" name="Straight Connector 417">
              <a:extLst>
                <a:ext uri="{FF2B5EF4-FFF2-40B4-BE49-F238E27FC236}">
                  <a16:creationId xmlns:a16="http://schemas.microsoft.com/office/drawing/2014/main" id="{B10AB204-E70C-49EC-8736-7C038D3D403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595212" y="3455850"/>
              <a:ext cx="220544" cy="879110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9" name="TextBox 418">
              <a:extLst>
                <a:ext uri="{FF2B5EF4-FFF2-40B4-BE49-F238E27FC236}">
                  <a16:creationId xmlns:a16="http://schemas.microsoft.com/office/drawing/2014/main" id="{EC7ECE3E-09E6-40CC-BF64-EC75D19825EF}"/>
                </a:ext>
              </a:extLst>
            </p:cNvPr>
            <p:cNvSpPr txBox="1"/>
            <p:nvPr/>
          </p:nvSpPr>
          <p:spPr>
            <a:xfrm>
              <a:off x="7015646" y="3437242"/>
              <a:ext cx="1073630" cy="238363"/>
            </a:xfrm>
            <a:prstGeom prst="wedgeRoundRectCallout">
              <a:avLst>
                <a:gd name="adj1" fmla="val 14576"/>
                <a:gd name="adj2" fmla="val 44569"/>
                <a:gd name="adj3" fmla="val 16667"/>
              </a:avLst>
            </a:prstGeom>
            <a:solidFill>
              <a:schemeClr val="bg1"/>
            </a:solidFill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00" dirty="0"/>
                <a:t>Current Accounts</a:t>
              </a:r>
            </a:p>
          </p:txBody>
        </p:sp>
      </p:grpSp>
      <p:grpSp>
        <p:nvGrpSpPr>
          <p:cNvPr id="420" name="Group 419">
            <a:extLst>
              <a:ext uri="{FF2B5EF4-FFF2-40B4-BE49-F238E27FC236}">
                <a16:creationId xmlns:a16="http://schemas.microsoft.com/office/drawing/2014/main" id="{720376D3-429E-4B6E-B31F-C64DE86F5987}"/>
              </a:ext>
            </a:extLst>
          </p:cNvPr>
          <p:cNvGrpSpPr/>
          <p:nvPr/>
        </p:nvGrpSpPr>
        <p:grpSpPr>
          <a:xfrm>
            <a:off x="2836205" y="7105088"/>
            <a:ext cx="1004418" cy="805888"/>
            <a:chOff x="5332512" y="2924991"/>
            <a:chExt cx="735970" cy="890896"/>
          </a:xfrm>
        </p:grpSpPr>
        <p:cxnSp>
          <p:nvCxnSpPr>
            <p:cNvPr id="423" name="Straight Connector 422">
              <a:extLst>
                <a:ext uri="{FF2B5EF4-FFF2-40B4-BE49-F238E27FC236}">
                  <a16:creationId xmlns:a16="http://schemas.microsoft.com/office/drawing/2014/main" id="{E4FCD13F-67D3-4F53-9AD7-1DD978AD94B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704890" y="2924991"/>
              <a:ext cx="0" cy="413592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4" name="TextBox 423">
              <a:extLst>
                <a:ext uri="{FF2B5EF4-FFF2-40B4-BE49-F238E27FC236}">
                  <a16:creationId xmlns:a16="http://schemas.microsoft.com/office/drawing/2014/main" id="{A6414CAF-3CA5-41F7-B2EA-3F45BF1F7BA8}"/>
                </a:ext>
              </a:extLst>
            </p:cNvPr>
            <p:cNvSpPr txBox="1"/>
            <p:nvPr/>
          </p:nvSpPr>
          <p:spPr>
            <a:xfrm>
              <a:off x="5332512" y="3305109"/>
              <a:ext cx="735970" cy="510778"/>
            </a:xfrm>
            <a:prstGeom prst="wedgeRoundRectCallout">
              <a:avLst>
                <a:gd name="adj1" fmla="val 14576"/>
                <a:gd name="adj2" fmla="val 44569"/>
                <a:gd name="adj3" fmla="val 16667"/>
              </a:avLst>
            </a:prstGeom>
            <a:solidFill>
              <a:schemeClr val="bg1"/>
            </a:solidFill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00" dirty="0"/>
                <a:t>Borrowing, saving &amp; investing</a:t>
              </a:r>
            </a:p>
          </p:txBody>
        </p:sp>
      </p:grpSp>
      <p:grpSp>
        <p:nvGrpSpPr>
          <p:cNvPr id="426" name="Group 425">
            <a:extLst>
              <a:ext uri="{FF2B5EF4-FFF2-40B4-BE49-F238E27FC236}">
                <a16:creationId xmlns:a16="http://schemas.microsoft.com/office/drawing/2014/main" id="{25E907AD-514D-40A7-A83E-250C73F8AF69}"/>
              </a:ext>
            </a:extLst>
          </p:cNvPr>
          <p:cNvGrpSpPr/>
          <p:nvPr/>
        </p:nvGrpSpPr>
        <p:grpSpPr>
          <a:xfrm>
            <a:off x="2313697" y="6254768"/>
            <a:ext cx="1073630" cy="897718"/>
            <a:chOff x="7015646" y="3437242"/>
            <a:chExt cx="1073630" cy="897718"/>
          </a:xfrm>
        </p:grpSpPr>
        <p:cxnSp>
          <p:nvCxnSpPr>
            <p:cNvPr id="427" name="Straight Connector 426">
              <a:extLst>
                <a:ext uri="{FF2B5EF4-FFF2-40B4-BE49-F238E27FC236}">
                  <a16:creationId xmlns:a16="http://schemas.microsoft.com/office/drawing/2014/main" id="{40CBB3C2-251D-4933-90D9-E0278C32C98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595212" y="3455850"/>
              <a:ext cx="220544" cy="879110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8" name="TextBox 427">
              <a:extLst>
                <a:ext uri="{FF2B5EF4-FFF2-40B4-BE49-F238E27FC236}">
                  <a16:creationId xmlns:a16="http://schemas.microsoft.com/office/drawing/2014/main" id="{4B5F29E9-4B04-49DC-AEBD-5BBF86D8892C}"/>
                </a:ext>
              </a:extLst>
            </p:cNvPr>
            <p:cNvSpPr txBox="1"/>
            <p:nvPr/>
          </p:nvSpPr>
          <p:spPr>
            <a:xfrm>
              <a:off x="7015646" y="3437242"/>
              <a:ext cx="1073630" cy="238363"/>
            </a:xfrm>
            <a:prstGeom prst="wedgeRoundRectCallout">
              <a:avLst>
                <a:gd name="adj1" fmla="val 14576"/>
                <a:gd name="adj2" fmla="val 44569"/>
                <a:gd name="adj3" fmla="val 16667"/>
              </a:avLst>
            </a:prstGeom>
            <a:solidFill>
              <a:schemeClr val="bg1"/>
            </a:solidFill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00" dirty="0"/>
                <a:t>Insurance </a:t>
              </a:r>
            </a:p>
          </p:txBody>
        </p:sp>
      </p:grpSp>
      <p:grpSp>
        <p:nvGrpSpPr>
          <p:cNvPr id="429" name="Group 428">
            <a:extLst>
              <a:ext uri="{FF2B5EF4-FFF2-40B4-BE49-F238E27FC236}">
                <a16:creationId xmlns:a16="http://schemas.microsoft.com/office/drawing/2014/main" id="{E20916A6-4646-40AC-80D7-4C506D4D8287}"/>
              </a:ext>
            </a:extLst>
          </p:cNvPr>
          <p:cNvGrpSpPr/>
          <p:nvPr/>
        </p:nvGrpSpPr>
        <p:grpSpPr>
          <a:xfrm>
            <a:off x="647793" y="7024689"/>
            <a:ext cx="1128526" cy="736291"/>
            <a:chOff x="5486801" y="2951931"/>
            <a:chExt cx="826908" cy="813959"/>
          </a:xfrm>
        </p:grpSpPr>
        <p:cxnSp>
          <p:nvCxnSpPr>
            <p:cNvPr id="430" name="Straight Connector 429">
              <a:extLst>
                <a:ext uri="{FF2B5EF4-FFF2-40B4-BE49-F238E27FC236}">
                  <a16:creationId xmlns:a16="http://schemas.microsoft.com/office/drawing/2014/main" id="{8407B4EB-6EA0-4D7D-9191-32B2D070B53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892275" y="2951931"/>
              <a:ext cx="421434" cy="409940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1" name="TextBox 430">
              <a:extLst>
                <a:ext uri="{FF2B5EF4-FFF2-40B4-BE49-F238E27FC236}">
                  <a16:creationId xmlns:a16="http://schemas.microsoft.com/office/drawing/2014/main" id="{E90A9BB2-8965-4498-8A99-CF486701E42B}"/>
                </a:ext>
              </a:extLst>
            </p:cNvPr>
            <p:cNvSpPr txBox="1"/>
            <p:nvPr/>
          </p:nvSpPr>
          <p:spPr>
            <a:xfrm>
              <a:off x="5486801" y="3351808"/>
              <a:ext cx="735970" cy="414082"/>
            </a:xfrm>
            <a:prstGeom prst="wedgeRoundRectCallout">
              <a:avLst>
                <a:gd name="adj1" fmla="val 14576"/>
                <a:gd name="adj2" fmla="val 44569"/>
                <a:gd name="adj3" fmla="val 16667"/>
              </a:avLst>
            </a:prstGeom>
            <a:solidFill>
              <a:schemeClr val="bg1"/>
            </a:solidFill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00" dirty="0"/>
                <a:t>Financial institutions </a:t>
              </a:r>
            </a:p>
          </p:txBody>
        </p:sp>
      </p:grpSp>
      <p:grpSp>
        <p:nvGrpSpPr>
          <p:cNvPr id="432" name="Group 431">
            <a:extLst>
              <a:ext uri="{FF2B5EF4-FFF2-40B4-BE49-F238E27FC236}">
                <a16:creationId xmlns:a16="http://schemas.microsoft.com/office/drawing/2014/main" id="{E7C69ABA-C9F8-4614-87BE-2B38F66598E8}"/>
              </a:ext>
            </a:extLst>
          </p:cNvPr>
          <p:cNvGrpSpPr/>
          <p:nvPr/>
        </p:nvGrpSpPr>
        <p:grpSpPr>
          <a:xfrm>
            <a:off x="4659037" y="4934393"/>
            <a:ext cx="1641617" cy="933435"/>
            <a:chOff x="6443300" y="7821813"/>
            <a:chExt cx="1641617" cy="933435"/>
          </a:xfrm>
        </p:grpSpPr>
        <p:cxnSp>
          <p:nvCxnSpPr>
            <p:cNvPr id="433" name="Straight Connector 432">
              <a:extLst>
                <a:ext uri="{FF2B5EF4-FFF2-40B4-BE49-F238E27FC236}">
                  <a16:creationId xmlns:a16="http://schemas.microsoft.com/office/drawing/2014/main" id="{8AED8D74-60A3-46A5-9E4E-36EFC2F991A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038496" y="7821813"/>
              <a:ext cx="12443" cy="849644"/>
            </a:xfrm>
            <a:prstGeom prst="line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34" name="Picture 433">
              <a:extLst>
                <a:ext uri="{FF2B5EF4-FFF2-40B4-BE49-F238E27FC236}">
                  <a16:creationId xmlns:a16="http://schemas.microsoft.com/office/drawing/2014/main" id="{E784EB79-7D32-471A-82F8-34301CE0D7B9}"/>
                </a:ext>
              </a:extLst>
            </p:cNvPr>
            <p:cNvPicPr>
              <a:picLocks noChangeAspect="1"/>
            </p:cNvPicPr>
            <p:nvPr/>
          </p:nvPicPr>
          <p:blipFill>
            <a:blip r:embed="rId32"/>
            <a:stretch>
              <a:fillRect/>
            </a:stretch>
          </p:blipFill>
          <p:spPr>
            <a:xfrm>
              <a:off x="7524036" y="8194367"/>
              <a:ext cx="560881" cy="560881"/>
            </a:xfrm>
            <a:prstGeom prst="rect">
              <a:avLst/>
            </a:prstGeom>
          </p:spPr>
        </p:pic>
        <p:sp>
          <p:nvSpPr>
            <p:cNvPr id="436" name="TextBox 435">
              <a:extLst>
                <a:ext uri="{FF2B5EF4-FFF2-40B4-BE49-F238E27FC236}">
                  <a16:creationId xmlns:a16="http://schemas.microsoft.com/office/drawing/2014/main" id="{2BFD831D-F852-40D7-B920-46146EE8EF28}"/>
                </a:ext>
              </a:extLst>
            </p:cNvPr>
            <p:cNvSpPr txBox="1"/>
            <p:nvPr/>
          </p:nvSpPr>
          <p:spPr>
            <a:xfrm>
              <a:off x="6443300" y="8399042"/>
              <a:ext cx="1215279" cy="272415"/>
            </a:xfrm>
            <a:prstGeom prst="wedgeRoundRectCallout">
              <a:avLst>
                <a:gd name="adj1" fmla="val 14576"/>
                <a:gd name="adj2" fmla="val 44569"/>
                <a:gd name="adj3" fmla="val 16667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dirty="0"/>
                <a:t>UNIT EXAM</a:t>
              </a:r>
              <a:endParaRPr lang="en-US" sz="1000" b="1" dirty="0"/>
            </a:p>
          </p:txBody>
        </p:sp>
      </p:grpSp>
      <p:cxnSp>
        <p:nvCxnSpPr>
          <p:cNvPr id="416" name="Straight Connector 415">
            <a:extLst>
              <a:ext uri="{FF2B5EF4-FFF2-40B4-BE49-F238E27FC236}">
                <a16:creationId xmlns:a16="http://schemas.microsoft.com/office/drawing/2014/main" id="{AF52F4AD-7FD7-46EA-8CF6-709D7AEBBF7E}"/>
              </a:ext>
            </a:extLst>
          </p:cNvPr>
          <p:cNvCxnSpPr>
            <a:cxnSpLocks/>
          </p:cNvCxnSpPr>
          <p:nvPr/>
        </p:nvCxnSpPr>
        <p:spPr>
          <a:xfrm flipH="1" flipV="1">
            <a:off x="8221225" y="4785414"/>
            <a:ext cx="361131" cy="32269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TextBox 243">
            <a:extLst>
              <a:ext uri="{FF2B5EF4-FFF2-40B4-BE49-F238E27FC236}">
                <a16:creationId xmlns:a16="http://schemas.microsoft.com/office/drawing/2014/main" id="{38348E93-133C-4EC1-9E5E-0D3C2178F3BF}"/>
              </a:ext>
            </a:extLst>
          </p:cNvPr>
          <p:cNvSpPr txBox="1"/>
          <p:nvPr/>
        </p:nvSpPr>
        <p:spPr>
          <a:xfrm>
            <a:off x="8279492" y="5094588"/>
            <a:ext cx="1073630" cy="374571"/>
          </a:xfrm>
          <a:prstGeom prst="wedgeRoundRectCallout">
            <a:avLst>
              <a:gd name="adj1" fmla="val 14576"/>
              <a:gd name="adj2" fmla="val 44569"/>
              <a:gd name="adj3" fmla="val 16667"/>
            </a:avLst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Legal &amp; ethical considerations</a:t>
            </a:r>
          </a:p>
        </p:txBody>
      </p:sp>
      <p:pic>
        <p:nvPicPr>
          <p:cNvPr id="245" name="Picture 244">
            <a:extLst>
              <a:ext uri="{FF2B5EF4-FFF2-40B4-BE49-F238E27FC236}">
                <a16:creationId xmlns:a16="http://schemas.microsoft.com/office/drawing/2014/main" id="{D76D81B3-4CDF-4FC2-954C-36D576E6013A}"/>
              </a:ext>
            </a:extLst>
          </p:cNvPr>
          <p:cNvPicPr>
            <a:picLocks noChangeAspect="1"/>
          </p:cNvPicPr>
          <p:nvPr/>
        </p:nvPicPr>
        <p:blipFill>
          <a:blip r:embed="rId34"/>
          <a:stretch>
            <a:fillRect/>
          </a:stretch>
        </p:blipFill>
        <p:spPr>
          <a:xfrm>
            <a:off x="8543024" y="5472063"/>
            <a:ext cx="618622" cy="329396"/>
          </a:xfrm>
          <a:prstGeom prst="rect">
            <a:avLst/>
          </a:prstGeom>
        </p:spPr>
      </p:pic>
      <p:grpSp>
        <p:nvGrpSpPr>
          <p:cNvPr id="439" name="Group 438">
            <a:extLst>
              <a:ext uri="{FF2B5EF4-FFF2-40B4-BE49-F238E27FC236}">
                <a16:creationId xmlns:a16="http://schemas.microsoft.com/office/drawing/2014/main" id="{BA543E55-B56F-44A5-A78D-8822F863F592}"/>
              </a:ext>
            </a:extLst>
          </p:cNvPr>
          <p:cNvGrpSpPr/>
          <p:nvPr/>
        </p:nvGrpSpPr>
        <p:grpSpPr>
          <a:xfrm>
            <a:off x="6149836" y="3197728"/>
            <a:ext cx="2271681" cy="808637"/>
            <a:chOff x="2256281" y="16195237"/>
            <a:chExt cx="2271681" cy="808637"/>
          </a:xfrm>
        </p:grpSpPr>
        <p:grpSp>
          <p:nvGrpSpPr>
            <p:cNvPr id="440" name="Group 439">
              <a:extLst>
                <a:ext uri="{FF2B5EF4-FFF2-40B4-BE49-F238E27FC236}">
                  <a16:creationId xmlns:a16="http://schemas.microsoft.com/office/drawing/2014/main" id="{3C9D7E24-B50F-4CE8-BF71-BF8283872DFB}"/>
                </a:ext>
              </a:extLst>
            </p:cNvPr>
            <p:cNvGrpSpPr/>
            <p:nvPr/>
          </p:nvGrpSpPr>
          <p:grpSpPr>
            <a:xfrm>
              <a:off x="2867088" y="16407862"/>
              <a:ext cx="1660874" cy="596012"/>
              <a:chOff x="1025400" y="12087704"/>
              <a:chExt cx="1660874" cy="596012"/>
            </a:xfrm>
            <a:solidFill>
              <a:schemeClr val="accent5">
                <a:lumMod val="20000"/>
                <a:lumOff val="80000"/>
              </a:schemeClr>
            </a:solidFill>
          </p:grpSpPr>
          <p:cxnSp>
            <p:nvCxnSpPr>
              <p:cNvPr id="442" name="Straight Connector 441">
                <a:extLst>
                  <a:ext uri="{FF2B5EF4-FFF2-40B4-BE49-F238E27FC236}">
                    <a16:creationId xmlns:a16="http://schemas.microsoft.com/office/drawing/2014/main" id="{5AD979C0-836F-4D3A-817B-71E22193410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11232" y="12486575"/>
                <a:ext cx="575042" cy="197141"/>
              </a:xfrm>
              <a:prstGeom prst="line">
                <a:avLst/>
              </a:prstGeom>
              <a:grpFill/>
              <a:ln w="19050">
                <a:solidFill>
                  <a:srgbClr val="00B0F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3" name="TextBox 442">
                <a:extLst>
                  <a:ext uri="{FF2B5EF4-FFF2-40B4-BE49-F238E27FC236}">
                    <a16:creationId xmlns:a16="http://schemas.microsoft.com/office/drawing/2014/main" id="{C809B3F2-1923-48FE-B15A-638DA22CDB46}"/>
                  </a:ext>
                </a:extLst>
              </p:cNvPr>
              <p:cNvSpPr txBox="1"/>
              <p:nvPr/>
            </p:nvSpPr>
            <p:spPr>
              <a:xfrm>
                <a:off x="1025400" y="12087704"/>
                <a:ext cx="1215279" cy="374571"/>
              </a:xfrm>
              <a:prstGeom prst="wedgeRoundRectCallout">
                <a:avLst>
                  <a:gd name="adj1" fmla="val 14576"/>
                  <a:gd name="adj2" fmla="val 44569"/>
                  <a:gd name="adj3" fmla="val 16667"/>
                </a:avLst>
              </a:prstGeom>
              <a:grpFill/>
              <a:ln w="19050"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/>
                  <a:t>Assessment Task Recruitment process</a:t>
                </a:r>
                <a:endParaRPr lang="en-US" sz="800" dirty="0"/>
              </a:p>
            </p:txBody>
          </p:sp>
        </p:grpSp>
        <p:pic>
          <p:nvPicPr>
            <p:cNvPr id="441" name="Picture 440">
              <a:extLst>
                <a:ext uri="{FF2B5EF4-FFF2-40B4-BE49-F238E27FC236}">
                  <a16:creationId xmlns:a16="http://schemas.microsoft.com/office/drawing/2014/main" id="{52F8D0F3-02D3-4D0C-B76F-F53E36AD45BC}"/>
                </a:ext>
              </a:extLst>
            </p:cNvPr>
            <p:cNvPicPr>
              <a:picLocks noChangeAspect="1"/>
            </p:cNvPicPr>
            <p:nvPr/>
          </p:nvPicPr>
          <p:blipFill>
            <a:blip r:embed="rId28"/>
            <a:stretch>
              <a:fillRect/>
            </a:stretch>
          </p:blipFill>
          <p:spPr>
            <a:xfrm>
              <a:off x="2256281" y="16195237"/>
              <a:ext cx="559815" cy="559815"/>
            </a:xfrm>
            <a:prstGeom prst="rect">
              <a:avLst/>
            </a:prstGeom>
          </p:spPr>
        </p:pic>
      </p:grpSp>
      <p:pic>
        <p:nvPicPr>
          <p:cNvPr id="268" name="Picture 267">
            <a:extLst>
              <a:ext uri="{FF2B5EF4-FFF2-40B4-BE49-F238E27FC236}">
                <a16:creationId xmlns:a16="http://schemas.microsoft.com/office/drawing/2014/main" id="{74056DFC-1901-4D4B-BE88-B701369814FF}"/>
              </a:ext>
            </a:extLst>
          </p:cNvPr>
          <p:cNvPicPr>
            <a:picLocks noChangeAspect="1"/>
          </p:cNvPicPr>
          <p:nvPr/>
        </p:nvPicPr>
        <p:blipFill>
          <a:blip r:embed="rId35"/>
          <a:stretch>
            <a:fillRect/>
          </a:stretch>
        </p:blipFill>
        <p:spPr>
          <a:xfrm>
            <a:off x="8704405" y="2561039"/>
            <a:ext cx="687855" cy="401433"/>
          </a:xfrm>
          <a:prstGeom prst="rect">
            <a:avLst/>
          </a:prstGeom>
        </p:spPr>
      </p:pic>
      <p:grpSp>
        <p:nvGrpSpPr>
          <p:cNvPr id="445" name="Group 444">
            <a:extLst>
              <a:ext uri="{FF2B5EF4-FFF2-40B4-BE49-F238E27FC236}">
                <a16:creationId xmlns:a16="http://schemas.microsoft.com/office/drawing/2014/main" id="{490AAF22-E4B0-423E-A123-FFEA446119A5}"/>
              </a:ext>
            </a:extLst>
          </p:cNvPr>
          <p:cNvGrpSpPr/>
          <p:nvPr/>
        </p:nvGrpSpPr>
        <p:grpSpPr>
          <a:xfrm>
            <a:off x="6886659" y="1536468"/>
            <a:ext cx="1802169" cy="1239910"/>
            <a:chOff x="4299401" y="14892334"/>
            <a:chExt cx="1802169" cy="1239910"/>
          </a:xfrm>
        </p:grpSpPr>
        <p:grpSp>
          <p:nvGrpSpPr>
            <p:cNvPr id="446" name="Group 445">
              <a:extLst>
                <a:ext uri="{FF2B5EF4-FFF2-40B4-BE49-F238E27FC236}">
                  <a16:creationId xmlns:a16="http://schemas.microsoft.com/office/drawing/2014/main" id="{EF4DB5AE-15EF-46FF-9194-E9391F148501}"/>
                </a:ext>
              </a:extLst>
            </p:cNvPr>
            <p:cNvGrpSpPr/>
            <p:nvPr/>
          </p:nvGrpSpPr>
          <p:grpSpPr>
            <a:xfrm>
              <a:off x="4299401" y="14983102"/>
              <a:ext cx="1215279" cy="1149142"/>
              <a:chOff x="2457713" y="10662944"/>
              <a:chExt cx="1215279" cy="1149142"/>
            </a:xfrm>
            <a:solidFill>
              <a:schemeClr val="accent5">
                <a:lumMod val="20000"/>
                <a:lumOff val="80000"/>
              </a:schemeClr>
            </a:solidFill>
          </p:grpSpPr>
          <p:cxnSp>
            <p:nvCxnSpPr>
              <p:cNvPr id="448" name="Straight Connector 447">
                <a:extLst>
                  <a:ext uri="{FF2B5EF4-FFF2-40B4-BE49-F238E27FC236}">
                    <a16:creationId xmlns:a16="http://schemas.microsoft.com/office/drawing/2014/main" id="{34EB2A52-83CC-4D7A-8FD7-D225BE9104E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56263" y="10925788"/>
                <a:ext cx="0" cy="886298"/>
              </a:xfrm>
              <a:prstGeom prst="line">
                <a:avLst/>
              </a:prstGeom>
              <a:grpFill/>
              <a:ln w="19050">
                <a:solidFill>
                  <a:srgbClr val="00B0F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9" name="TextBox 448">
                <a:extLst>
                  <a:ext uri="{FF2B5EF4-FFF2-40B4-BE49-F238E27FC236}">
                    <a16:creationId xmlns:a16="http://schemas.microsoft.com/office/drawing/2014/main" id="{5A128DA5-1B10-4B7F-9DBB-E94FACD20B9D}"/>
                  </a:ext>
                </a:extLst>
              </p:cNvPr>
              <p:cNvSpPr txBox="1"/>
              <p:nvPr/>
            </p:nvSpPr>
            <p:spPr>
              <a:xfrm>
                <a:off x="2457713" y="10662944"/>
                <a:ext cx="1215279" cy="510778"/>
              </a:xfrm>
              <a:prstGeom prst="wedgeRoundRectCallout">
                <a:avLst>
                  <a:gd name="adj1" fmla="val 14576"/>
                  <a:gd name="adj2" fmla="val 44569"/>
                  <a:gd name="adj3" fmla="val 16667"/>
                </a:avLst>
              </a:prstGeom>
              <a:grpFill/>
              <a:ln w="19050"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/>
                  <a:t>Assessment Task</a:t>
                </a:r>
              </a:p>
              <a:p>
                <a:pPr algn="ctr"/>
                <a:r>
                  <a:rPr lang="en-GB" sz="800" dirty="0"/>
                  <a:t>Job Application &amp; interview</a:t>
                </a:r>
                <a:endParaRPr lang="en-US" sz="800" dirty="0"/>
              </a:p>
            </p:txBody>
          </p:sp>
        </p:grpSp>
        <p:pic>
          <p:nvPicPr>
            <p:cNvPr id="447" name="Picture 446">
              <a:extLst>
                <a:ext uri="{FF2B5EF4-FFF2-40B4-BE49-F238E27FC236}">
                  <a16:creationId xmlns:a16="http://schemas.microsoft.com/office/drawing/2014/main" id="{149DEBE9-C6A2-489F-8EE8-DCF3EAD30CAB}"/>
                </a:ext>
              </a:extLst>
            </p:cNvPr>
            <p:cNvPicPr>
              <a:picLocks noChangeAspect="1"/>
            </p:cNvPicPr>
            <p:nvPr/>
          </p:nvPicPr>
          <p:blipFill>
            <a:blip r:embed="rId28"/>
            <a:stretch>
              <a:fillRect/>
            </a:stretch>
          </p:blipFill>
          <p:spPr>
            <a:xfrm>
              <a:off x="5541755" y="14892334"/>
              <a:ext cx="559815" cy="559815"/>
            </a:xfrm>
            <a:prstGeom prst="rect">
              <a:avLst/>
            </a:prstGeom>
          </p:spPr>
        </p:pic>
      </p:grpSp>
      <p:grpSp>
        <p:nvGrpSpPr>
          <p:cNvPr id="452" name="Group 451">
            <a:extLst>
              <a:ext uri="{FF2B5EF4-FFF2-40B4-BE49-F238E27FC236}">
                <a16:creationId xmlns:a16="http://schemas.microsoft.com/office/drawing/2014/main" id="{B8BF09B9-5EF5-4842-A232-D300F3E6711F}"/>
              </a:ext>
            </a:extLst>
          </p:cNvPr>
          <p:cNvGrpSpPr/>
          <p:nvPr/>
        </p:nvGrpSpPr>
        <p:grpSpPr>
          <a:xfrm>
            <a:off x="3524517" y="1678820"/>
            <a:ext cx="1631363" cy="1101093"/>
            <a:chOff x="6869713" y="10751327"/>
            <a:chExt cx="1631363" cy="1101093"/>
          </a:xfrm>
        </p:grpSpPr>
        <p:cxnSp>
          <p:nvCxnSpPr>
            <p:cNvPr id="453" name="Straight Connector 452">
              <a:extLst>
                <a:ext uri="{FF2B5EF4-FFF2-40B4-BE49-F238E27FC236}">
                  <a16:creationId xmlns:a16="http://schemas.microsoft.com/office/drawing/2014/main" id="{AC805B1D-CB9B-47A7-A86D-850514354BF7}"/>
                </a:ext>
              </a:extLst>
            </p:cNvPr>
            <p:cNvCxnSpPr>
              <a:cxnSpLocks/>
            </p:cNvCxnSpPr>
            <p:nvPr/>
          </p:nvCxnSpPr>
          <p:spPr>
            <a:xfrm>
              <a:off x="8102519" y="10966095"/>
              <a:ext cx="377275" cy="886325"/>
            </a:xfrm>
            <a:prstGeom prst="line">
              <a:avLst/>
            </a:prstGeom>
            <a:ln w="19050">
              <a:solidFill>
                <a:srgbClr val="00B0F0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4" name="TextBox 453">
              <a:extLst>
                <a:ext uri="{FF2B5EF4-FFF2-40B4-BE49-F238E27FC236}">
                  <a16:creationId xmlns:a16="http://schemas.microsoft.com/office/drawing/2014/main" id="{9DCE9D88-27E0-485C-9706-695AF2F7A9E4}"/>
                </a:ext>
              </a:extLst>
            </p:cNvPr>
            <p:cNvSpPr txBox="1"/>
            <p:nvPr/>
          </p:nvSpPr>
          <p:spPr>
            <a:xfrm>
              <a:off x="7664758" y="10751327"/>
              <a:ext cx="836318" cy="238363"/>
            </a:xfrm>
            <a:prstGeom prst="wedgeRoundRectCallout">
              <a:avLst>
                <a:gd name="adj1" fmla="val 14576"/>
                <a:gd name="adj2" fmla="val 44569"/>
                <a:gd name="adj3" fmla="val 16667"/>
              </a:avLst>
            </a:prstGeom>
            <a:solidFill>
              <a:schemeClr val="bg1"/>
            </a:solidFill>
            <a:ln w="190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800" dirty="0"/>
                <a:t>SWOT analysis</a:t>
              </a:r>
            </a:p>
          </p:txBody>
        </p:sp>
        <p:pic>
          <p:nvPicPr>
            <p:cNvPr id="455" name="Picture 454">
              <a:extLst>
                <a:ext uri="{FF2B5EF4-FFF2-40B4-BE49-F238E27FC236}">
                  <a16:creationId xmlns:a16="http://schemas.microsoft.com/office/drawing/2014/main" id="{B4503D2A-FD42-4EB2-94EA-E9ECDA12546E}"/>
                </a:ext>
              </a:extLst>
            </p:cNvPr>
            <p:cNvPicPr>
              <a:picLocks noChangeAspect="1"/>
            </p:cNvPicPr>
            <p:nvPr/>
          </p:nvPicPr>
          <p:blipFill>
            <a:blip r:embed="rId29"/>
            <a:stretch>
              <a:fillRect/>
            </a:stretch>
          </p:blipFill>
          <p:spPr>
            <a:xfrm>
              <a:off x="6869713" y="10887431"/>
              <a:ext cx="750336" cy="617212"/>
            </a:xfrm>
            <a:prstGeom prst="rect">
              <a:avLst/>
            </a:prstGeom>
          </p:spPr>
        </p:pic>
      </p:grpSp>
      <p:grpSp>
        <p:nvGrpSpPr>
          <p:cNvPr id="456" name="Group 455">
            <a:extLst>
              <a:ext uri="{FF2B5EF4-FFF2-40B4-BE49-F238E27FC236}">
                <a16:creationId xmlns:a16="http://schemas.microsoft.com/office/drawing/2014/main" id="{261E9005-0001-4552-810C-1005599B2730}"/>
              </a:ext>
            </a:extLst>
          </p:cNvPr>
          <p:cNvGrpSpPr/>
          <p:nvPr/>
        </p:nvGrpSpPr>
        <p:grpSpPr>
          <a:xfrm>
            <a:off x="1594694" y="1335457"/>
            <a:ext cx="1802169" cy="1239910"/>
            <a:chOff x="4299401" y="14892334"/>
            <a:chExt cx="1802169" cy="1239910"/>
          </a:xfrm>
        </p:grpSpPr>
        <p:grpSp>
          <p:nvGrpSpPr>
            <p:cNvPr id="457" name="Group 456">
              <a:extLst>
                <a:ext uri="{FF2B5EF4-FFF2-40B4-BE49-F238E27FC236}">
                  <a16:creationId xmlns:a16="http://schemas.microsoft.com/office/drawing/2014/main" id="{528F1D0B-6BF2-4D38-A8E4-192BC431F61E}"/>
                </a:ext>
              </a:extLst>
            </p:cNvPr>
            <p:cNvGrpSpPr/>
            <p:nvPr/>
          </p:nvGrpSpPr>
          <p:grpSpPr>
            <a:xfrm>
              <a:off x="4299401" y="14983102"/>
              <a:ext cx="1215279" cy="1149142"/>
              <a:chOff x="2457713" y="10662944"/>
              <a:chExt cx="1215279" cy="1149142"/>
            </a:xfrm>
            <a:solidFill>
              <a:schemeClr val="accent5">
                <a:lumMod val="20000"/>
                <a:lumOff val="80000"/>
              </a:schemeClr>
            </a:solidFill>
          </p:grpSpPr>
          <p:cxnSp>
            <p:nvCxnSpPr>
              <p:cNvPr id="459" name="Straight Connector 458">
                <a:extLst>
                  <a:ext uri="{FF2B5EF4-FFF2-40B4-BE49-F238E27FC236}">
                    <a16:creationId xmlns:a16="http://schemas.microsoft.com/office/drawing/2014/main" id="{19F5ABF0-FF63-4F9E-9775-9596D3DB5EA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156263" y="10925788"/>
                <a:ext cx="0" cy="886298"/>
              </a:xfrm>
              <a:prstGeom prst="line">
                <a:avLst/>
              </a:prstGeom>
              <a:grpFill/>
              <a:ln w="19050">
                <a:solidFill>
                  <a:srgbClr val="00B0F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0" name="TextBox 459">
                <a:extLst>
                  <a:ext uri="{FF2B5EF4-FFF2-40B4-BE49-F238E27FC236}">
                    <a16:creationId xmlns:a16="http://schemas.microsoft.com/office/drawing/2014/main" id="{F157DF0D-E3C9-48C0-966B-4124ACB5A362}"/>
                  </a:ext>
                </a:extLst>
              </p:cNvPr>
              <p:cNvSpPr txBox="1"/>
              <p:nvPr/>
            </p:nvSpPr>
            <p:spPr>
              <a:xfrm>
                <a:off x="2457713" y="10662944"/>
                <a:ext cx="1215279" cy="510778"/>
              </a:xfrm>
              <a:prstGeom prst="wedgeRoundRectCallout">
                <a:avLst>
                  <a:gd name="adj1" fmla="val 14576"/>
                  <a:gd name="adj2" fmla="val 44569"/>
                  <a:gd name="adj3" fmla="val 16667"/>
                </a:avLst>
              </a:prstGeom>
              <a:grpFill/>
              <a:ln w="19050"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800" dirty="0"/>
                  <a:t>Assessment Task Personal Swot analysis and Action Plan</a:t>
                </a:r>
                <a:endParaRPr lang="en-US" sz="800" dirty="0"/>
              </a:p>
            </p:txBody>
          </p:sp>
        </p:grpSp>
        <p:pic>
          <p:nvPicPr>
            <p:cNvPr id="458" name="Picture 457">
              <a:extLst>
                <a:ext uri="{FF2B5EF4-FFF2-40B4-BE49-F238E27FC236}">
                  <a16:creationId xmlns:a16="http://schemas.microsoft.com/office/drawing/2014/main" id="{EB2ECFEC-4AF6-43AE-8FFD-0257BA2F60AB}"/>
                </a:ext>
              </a:extLst>
            </p:cNvPr>
            <p:cNvPicPr>
              <a:picLocks noChangeAspect="1"/>
            </p:cNvPicPr>
            <p:nvPr/>
          </p:nvPicPr>
          <p:blipFill>
            <a:blip r:embed="rId28"/>
            <a:stretch>
              <a:fillRect/>
            </a:stretch>
          </p:blipFill>
          <p:spPr>
            <a:xfrm>
              <a:off x="5541755" y="14892334"/>
              <a:ext cx="559815" cy="55981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74321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18548D3DC081D4AB72695BEF7B4A971" ma:contentTypeVersion="9" ma:contentTypeDescription="Create a new document." ma:contentTypeScope="" ma:versionID="011100caabd76637abc72f34b0504c75">
  <xsd:schema xmlns:xsd="http://www.w3.org/2001/XMLSchema" xmlns:xs="http://www.w3.org/2001/XMLSchema" xmlns:p="http://schemas.microsoft.com/office/2006/metadata/properties" xmlns:ns3="9465ecd6-4600-4a71-9abb-1bb223900b22" targetNamespace="http://schemas.microsoft.com/office/2006/metadata/properties" ma:root="true" ma:fieldsID="7f7393b7993298865cbff45c8ac5f85e" ns3:_="">
    <xsd:import namespace="9465ecd6-4600-4a71-9abb-1bb223900b2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65ecd6-4600-4a71-9abb-1bb223900b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250D733-696B-4044-9645-27353D8F53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465ecd6-4600-4a71-9abb-1bb223900b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950B61A-078A-4A5B-B03C-439F7BD985D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E7C3784-28CF-4457-8360-081C08CC538E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9465ecd6-4600-4a71-9abb-1bb223900b22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15205</TotalTime>
  <Words>225</Words>
  <Application>Microsoft Office PowerPoint</Application>
  <PresentationFormat>Custom</PresentationFormat>
  <Paragraphs>70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St Mary's Catholic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 Peachey</dc:creator>
  <cp:lastModifiedBy>STMARKSM</cp:lastModifiedBy>
  <cp:revision>272</cp:revision>
  <cp:lastPrinted>2019-10-07T07:04:47Z</cp:lastPrinted>
  <dcterms:created xsi:type="dcterms:W3CDTF">2018-02-08T08:28:53Z</dcterms:created>
  <dcterms:modified xsi:type="dcterms:W3CDTF">2020-09-01T11:39:17Z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0x010100A18548D3DC081D4AB72695BEF7B4A971</vt:lpwstr>
  </property>
</Properties>
</file>