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2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4DB"/>
    <a:srgbClr val="FFB0A3"/>
    <a:srgbClr val="E46CE8"/>
    <a:srgbClr val="E000FF"/>
    <a:srgbClr val="E7CDFF"/>
    <a:srgbClr val="FF00FF"/>
    <a:srgbClr val="175A68"/>
    <a:srgbClr val="006600"/>
    <a:srgbClr val="144856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94" autoAdjust="0"/>
    <p:restoredTop sz="95833" autoAdjust="0"/>
  </p:normalViewPr>
  <p:slideViewPr>
    <p:cSldViewPr snapToGrid="0">
      <p:cViewPr varScale="1">
        <p:scale>
          <a:sx n="36" d="100"/>
          <a:sy n="36" d="100"/>
        </p:scale>
        <p:origin x="2016" y="3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33DF40BD-CC28-1D41-B692-CBC3F0876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476500" y="1241425"/>
            <a:ext cx="184467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2CCF0A08-F8D6-B245-8978-6C390AC9A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A2D287CC-3184-2D42-98FE-516FA8A05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89088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589088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589088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589088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589088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5890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5890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5890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5890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3721B3-F3C8-FB4B-A740-D77B2D86DCBB}" type="slidenum">
              <a:rPr lang="en-US" altLang="en-US" sz="1700" smtClean="0"/>
              <a:pPr/>
              <a:t>1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181499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B93116A0-02DE-5248-9DB5-D9FE6C66F135}"/>
              </a:ext>
            </a:extLst>
          </p:cNvPr>
          <p:cNvSpPr/>
          <p:nvPr/>
        </p:nvSpPr>
        <p:spPr>
          <a:xfrm>
            <a:off x="6350" y="0"/>
            <a:ext cx="9726613" cy="17802225"/>
          </a:xfrm>
          <a:prstGeom prst="rect">
            <a:avLst/>
          </a:prstGeom>
          <a:solidFill>
            <a:srgbClr val="C4E4D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2F2E7D-ADE5-D54B-96DB-F3ACCEEBAE39}"/>
              </a:ext>
            </a:extLst>
          </p:cNvPr>
          <p:cNvSpPr/>
          <p:nvPr/>
        </p:nvSpPr>
        <p:spPr>
          <a:xfrm>
            <a:off x="-39688" y="-38100"/>
            <a:ext cx="9855201" cy="17575213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F42DBDD-4D94-6848-BD53-2BA7FF5DA48C}"/>
              </a:ext>
            </a:extLst>
          </p:cNvPr>
          <p:cNvSpPr/>
          <p:nvPr/>
        </p:nvSpPr>
        <p:spPr>
          <a:xfrm>
            <a:off x="1639888" y="14508163"/>
            <a:ext cx="6415087" cy="677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A7EF69-C5F1-A34F-94B0-CC149B08B059}"/>
              </a:ext>
            </a:extLst>
          </p:cNvPr>
          <p:cNvSpPr/>
          <p:nvPr/>
        </p:nvSpPr>
        <p:spPr>
          <a:xfrm rot="16200000">
            <a:off x="-62706" y="12308681"/>
            <a:ext cx="3448050" cy="2306638"/>
          </a:xfrm>
          <a:prstGeom prst="blockArc">
            <a:avLst>
              <a:gd name="adj1" fmla="val 10775024"/>
              <a:gd name="adj2" fmla="val 189716"/>
              <a:gd name="adj3" fmla="val 291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                   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83A5E96E-48C8-CE45-9AEC-E0DEDFA2DA4D}"/>
              </a:ext>
            </a:extLst>
          </p:cNvPr>
          <p:cNvSpPr/>
          <p:nvPr/>
        </p:nvSpPr>
        <p:spPr>
          <a:xfrm>
            <a:off x="8262938" y="12753975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62" name="TextBox 128">
            <a:extLst>
              <a:ext uri="{FF2B5EF4-FFF2-40B4-BE49-F238E27FC236}">
                <a16:creationId xmlns:a16="http://schemas.microsoft.com/office/drawing/2014/main" id="{6CB5260D-457F-4649-9E44-A606CDB18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12688888"/>
            <a:ext cx="1004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 sz="800"/>
          </a:p>
        </p:txBody>
      </p:sp>
      <p:sp>
        <p:nvSpPr>
          <p:cNvPr id="19463" name="TextBox 189">
            <a:extLst>
              <a:ext uri="{FF2B5EF4-FFF2-40B4-BE49-F238E27FC236}">
                <a16:creationId xmlns:a16="http://schemas.microsoft.com/office/drawing/2014/main" id="{4E2DE5B1-8CEB-9D4B-B4B6-14D14D20D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644" y="8577946"/>
            <a:ext cx="1968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Depuis</a:t>
            </a:r>
            <a:r>
              <a:rPr lang="en-US" altLang="en-US" sz="1200" dirty="0"/>
              <a:t> + Present Tense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En</a:t>
            </a:r>
            <a:r>
              <a:rPr lang="en-US" altLang="en-US" sz="1200" dirty="0"/>
              <a:t> + Present Participle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Si clauses</a:t>
            </a:r>
          </a:p>
        </p:txBody>
      </p:sp>
      <p:sp>
        <p:nvSpPr>
          <p:cNvPr id="19464" name="TextBox 211">
            <a:extLst>
              <a:ext uri="{FF2B5EF4-FFF2-40B4-BE49-F238E27FC236}">
                <a16:creationId xmlns:a16="http://schemas.microsoft.com/office/drawing/2014/main" id="{239C388A-37FF-7346-811B-51C6F30E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5" y="10541000"/>
            <a:ext cx="1330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 sz="800" dirty="0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D5A2F47B-7ECF-DB42-B441-A8E9166B8BFE}"/>
              </a:ext>
            </a:extLst>
          </p:cNvPr>
          <p:cNvCxnSpPr>
            <a:cxnSpLocks/>
          </p:cNvCxnSpPr>
          <p:nvPr/>
        </p:nvCxnSpPr>
        <p:spPr>
          <a:xfrm flipH="1">
            <a:off x="4556125" y="6859588"/>
            <a:ext cx="238125" cy="4619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19">
            <a:extLst>
              <a:ext uri="{FF2B5EF4-FFF2-40B4-BE49-F238E27FC236}">
                <a16:creationId xmlns:a16="http://schemas.microsoft.com/office/drawing/2014/main" id="{29AABDA9-6495-EE40-BC91-ECA601555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938" y="13236575"/>
            <a:ext cx="9207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120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13D114-C111-ED4F-BA72-5E8DA713824A}"/>
              </a:ext>
            </a:extLst>
          </p:cNvPr>
          <p:cNvSpPr txBox="1"/>
          <p:nvPr/>
        </p:nvSpPr>
        <p:spPr>
          <a:xfrm>
            <a:off x="366713" y="15454313"/>
            <a:ext cx="4278312" cy="1816100"/>
          </a:xfrm>
          <a:prstGeom prst="rect">
            <a:avLst/>
          </a:prstGeom>
          <a:noFill/>
          <a:ln w="38100">
            <a:solidFill>
              <a:srgbClr val="C4E4DB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/>
              <a:t>SKILLS TAUGHT ACROSS </a:t>
            </a:r>
            <a:r>
              <a:rPr lang="en-US" sz="1400" b="1" u="sng" dirty="0"/>
              <a:t>___ FRENCH___</a:t>
            </a:r>
          </a:p>
          <a:p>
            <a:pPr marL="457200" indent="-457200">
              <a:buFontTx/>
              <a:buAutoNum type="arabicParenR"/>
              <a:defRPr/>
            </a:pPr>
            <a:endParaRPr lang="en-US" sz="1400" b="1" dirty="0"/>
          </a:p>
          <a:p>
            <a:pPr marL="457200" indent="-457200">
              <a:buFontTx/>
              <a:buAutoNum type="arabicParenR"/>
              <a:defRPr/>
            </a:pPr>
            <a:r>
              <a:rPr lang="en-US" sz="1400" b="1" dirty="0"/>
              <a:t>READING COMPREHENSION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1400" b="1" dirty="0"/>
              <a:t>LISTENING COMPREHENSION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1400" b="1" dirty="0"/>
              <a:t>GRAMMAR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1400" b="1" dirty="0"/>
              <a:t>SPEAKING AND COMMUNICATION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1400" b="1" dirty="0"/>
              <a:t>WRITTEN EXPRESSION</a:t>
            </a:r>
          </a:p>
          <a:p>
            <a:pPr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468" name="TextBox 74">
            <a:extLst>
              <a:ext uri="{FF2B5EF4-FFF2-40B4-BE49-F238E27FC236}">
                <a16:creationId xmlns:a16="http://schemas.microsoft.com/office/drawing/2014/main" id="{4C64D155-109A-5D43-9A7F-A25F49B53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8688" y="14820900"/>
            <a:ext cx="9429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 sz="80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F8E3DFF-FB75-C34E-8218-C6C13CF7D20E}"/>
              </a:ext>
            </a:extLst>
          </p:cNvPr>
          <p:cNvSpPr/>
          <p:nvPr/>
        </p:nvSpPr>
        <p:spPr>
          <a:xfrm>
            <a:off x="3727450" y="4279900"/>
            <a:ext cx="4327525" cy="676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13FDDBE-EDBA-B645-ABB0-680180C263D3}"/>
              </a:ext>
            </a:extLst>
          </p:cNvPr>
          <p:cNvSpPr/>
          <p:nvPr/>
        </p:nvSpPr>
        <p:spPr>
          <a:xfrm>
            <a:off x="1639888" y="6765925"/>
            <a:ext cx="6415087" cy="676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54E7E07-6782-BE4D-8177-825835AF7260}"/>
              </a:ext>
            </a:extLst>
          </p:cNvPr>
          <p:cNvSpPr/>
          <p:nvPr/>
        </p:nvSpPr>
        <p:spPr>
          <a:xfrm>
            <a:off x="1639888" y="11737975"/>
            <a:ext cx="6415087" cy="6778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B8C9EE2-1B40-634B-B397-0F869BAF576E}"/>
              </a:ext>
            </a:extLst>
          </p:cNvPr>
          <p:cNvSpPr/>
          <p:nvPr/>
        </p:nvSpPr>
        <p:spPr>
          <a:xfrm>
            <a:off x="3727450" y="1793875"/>
            <a:ext cx="4281488" cy="676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E23B925-0517-9241-8BC9-85A6FA7E9311}"/>
              </a:ext>
            </a:extLst>
          </p:cNvPr>
          <p:cNvSpPr/>
          <p:nvPr/>
        </p:nvSpPr>
        <p:spPr>
          <a:xfrm>
            <a:off x="1639888" y="9251950"/>
            <a:ext cx="6415087" cy="6778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Block Arc 90">
            <a:extLst>
              <a:ext uri="{FF2B5EF4-FFF2-40B4-BE49-F238E27FC236}">
                <a16:creationId xmlns:a16="http://schemas.microsoft.com/office/drawing/2014/main" id="{4E8B828A-8A43-5441-9B13-D604823EF192}"/>
              </a:ext>
            </a:extLst>
          </p:cNvPr>
          <p:cNvSpPr/>
          <p:nvPr/>
        </p:nvSpPr>
        <p:spPr>
          <a:xfrm rot="16200000">
            <a:off x="73025" y="7143751"/>
            <a:ext cx="3163887" cy="2398712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                   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Block Arc 91">
            <a:extLst>
              <a:ext uri="{FF2B5EF4-FFF2-40B4-BE49-F238E27FC236}">
                <a16:creationId xmlns:a16="http://schemas.microsoft.com/office/drawing/2014/main" id="{ECD0AF81-2361-214F-868E-E7BBE47336CA}"/>
              </a:ext>
            </a:extLst>
          </p:cNvPr>
          <p:cNvSpPr/>
          <p:nvPr/>
        </p:nvSpPr>
        <p:spPr>
          <a:xfrm rot="16200000">
            <a:off x="2280444" y="2166144"/>
            <a:ext cx="3163888" cy="2400300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                   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Block Arc 92">
            <a:extLst>
              <a:ext uri="{FF2B5EF4-FFF2-40B4-BE49-F238E27FC236}">
                <a16:creationId xmlns:a16="http://schemas.microsoft.com/office/drawing/2014/main" id="{867C3C6B-6D81-A54A-BAFE-64855CD91E24}"/>
              </a:ext>
            </a:extLst>
          </p:cNvPr>
          <p:cNvSpPr/>
          <p:nvPr/>
        </p:nvSpPr>
        <p:spPr>
          <a:xfrm rot="5400000">
            <a:off x="6408738" y="9625012"/>
            <a:ext cx="3163888" cy="2398713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                   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Block Arc 93">
            <a:extLst>
              <a:ext uri="{FF2B5EF4-FFF2-40B4-BE49-F238E27FC236}">
                <a16:creationId xmlns:a16="http://schemas.microsoft.com/office/drawing/2014/main" id="{4BA09CE3-C1A9-D74C-B4B7-472B807BFCB3}"/>
              </a:ext>
            </a:extLst>
          </p:cNvPr>
          <p:cNvSpPr/>
          <p:nvPr/>
        </p:nvSpPr>
        <p:spPr>
          <a:xfrm rot="5400000">
            <a:off x="6407944" y="4658519"/>
            <a:ext cx="3163888" cy="2400300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                   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478" name="Group 94">
            <a:extLst>
              <a:ext uri="{FF2B5EF4-FFF2-40B4-BE49-F238E27FC236}">
                <a16:creationId xmlns:a16="http://schemas.microsoft.com/office/drawing/2014/main" id="{215F328A-C6BA-A743-98F3-91A3FED505D6}"/>
              </a:ext>
            </a:extLst>
          </p:cNvPr>
          <p:cNvGrpSpPr>
            <a:grpSpLocks/>
          </p:cNvGrpSpPr>
          <p:nvPr/>
        </p:nvGrpSpPr>
        <p:grpSpPr bwMode="auto">
          <a:xfrm>
            <a:off x="7839075" y="13574713"/>
            <a:ext cx="1976438" cy="1235075"/>
            <a:chOff x="1066800" y="2693267"/>
            <a:chExt cx="6781800" cy="3777314"/>
          </a:xfrm>
        </p:grpSpPr>
        <p:sp>
          <p:nvSpPr>
            <p:cNvPr id="96" name="Ellipse 98">
              <a:extLst>
                <a:ext uri="{FF2B5EF4-FFF2-40B4-BE49-F238E27FC236}">
                  <a16:creationId xmlns:a16="http://schemas.microsoft.com/office/drawing/2014/main" id="{107EF0C7-2F48-8C48-AF2C-20807162E160}"/>
                </a:ext>
              </a:extLst>
            </p:cNvPr>
            <p:cNvSpPr/>
            <p:nvPr/>
          </p:nvSpPr>
          <p:spPr bwMode="auto">
            <a:xfrm>
              <a:off x="1066800" y="4572000"/>
              <a:ext cx="6781800" cy="14478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19597" name="Group 96">
              <a:extLst>
                <a:ext uri="{FF2B5EF4-FFF2-40B4-BE49-F238E27FC236}">
                  <a16:creationId xmlns:a16="http://schemas.microsoft.com/office/drawing/2014/main" id="{1062AE57-7D93-DC49-A988-DF9AEE909877}"/>
                </a:ext>
              </a:extLst>
            </p:cNvPr>
            <p:cNvGrpSpPr>
              <a:grpSpLocks/>
            </p:cNvGrpSpPr>
            <p:nvPr/>
          </p:nvGrpSpPr>
          <p:grpSpPr bwMode="auto"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D585B29-5F87-7943-BB94-468FA41099F9}"/>
                  </a:ext>
                </a:extLst>
              </p:cNvPr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9685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99760BF8-993C-0848-A5A7-E4A176D46A83}"/>
                  </a:ext>
                </a:extLst>
              </p:cNvPr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016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9479" name="Group 99">
            <a:extLst>
              <a:ext uri="{FF2B5EF4-FFF2-40B4-BE49-F238E27FC236}">
                <a16:creationId xmlns:a16="http://schemas.microsoft.com/office/drawing/2014/main" id="{CB1868CA-588A-B94B-9548-4177CE7D9DF4}"/>
              </a:ext>
            </a:extLst>
          </p:cNvPr>
          <p:cNvGrpSpPr>
            <a:grpSpLocks/>
          </p:cNvGrpSpPr>
          <p:nvPr/>
        </p:nvGrpSpPr>
        <p:grpSpPr bwMode="auto">
          <a:xfrm>
            <a:off x="8304213" y="13252450"/>
            <a:ext cx="1065212" cy="1143000"/>
            <a:chOff x="6453494" y="2317132"/>
            <a:chExt cx="1969724" cy="2047043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6066023-EA6A-0E4B-BCE7-E9C92FD926ED}"/>
                </a:ext>
              </a:extLst>
            </p:cNvPr>
            <p:cNvSpPr/>
            <p:nvPr/>
          </p:nvSpPr>
          <p:spPr>
            <a:xfrm>
              <a:off x="6453494" y="3670455"/>
              <a:ext cx="1969724" cy="69372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9D46EF1-E87C-9744-B674-61BC202935B8}"/>
                </a:ext>
              </a:extLst>
            </p:cNvPr>
            <p:cNvSpPr/>
            <p:nvPr/>
          </p:nvSpPr>
          <p:spPr>
            <a:xfrm>
              <a:off x="6579720" y="2317132"/>
              <a:ext cx="1743691" cy="1742831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22EC33E-1C55-CD42-8155-B14F1E5FFD59}"/>
                </a:ext>
              </a:extLst>
            </p:cNvPr>
            <p:cNvSpPr/>
            <p:nvPr/>
          </p:nvSpPr>
          <p:spPr>
            <a:xfrm>
              <a:off x="6767592" y="2373994"/>
              <a:ext cx="1370883" cy="1205481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982D43B-3EB7-CD4D-BEB9-3B62EE993B79}"/>
                </a:ext>
              </a:extLst>
            </p:cNvPr>
            <p:cNvSpPr txBox="1"/>
            <p:nvPr/>
          </p:nvSpPr>
          <p:spPr>
            <a:xfrm>
              <a:off x="6914368" y="2581543"/>
              <a:ext cx="1162461" cy="137891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YEAR</a:t>
              </a:r>
            </a:p>
            <a:p>
              <a:pPr algn="ctr">
                <a:defRPr/>
              </a:pPr>
              <a:r>
                <a:rPr lang="en-US" sz="28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9</a:t>
              </a:r>
            </a:p>
          </p:txBody>
        </p: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id="{76E8EF92-F359-CB4E-8942-D54C881D8A3A}"/>
              </a:ext>
            </a:extLst>
          </p:cNvPr>
          <p:cNvSpPr/>
          <p:nvPr/>
        </p:nvSpPr>
        <p:spPr>
          <a:xfrm>
            <a:off x="592138" y="10301288"/>
            <a:ext cx="841375" cy="9032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81" name="TextBox 105">
            <a:extLst>
              <a:ext uri="{FF2B5EF4-FFF2-40B4-BE49-F238E27FC236}">
                <a16:creationId xmlns:a16="http://schemas.microsoft.com/office/drawing/2014/main" id="{3194C6EE-90AD-F341-AAA7-D42C874AA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10783888"/>
            <a:ext cx="919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1200">
              <a:solidFill>
                <a:srgbClr val="FF0000"/>
              </a:solidFill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64713F31-8B01-BF40-897A-2291A2D8C7B0}"/>
              </a:ext>
            </a:extLst>
          </p:cNvPr>
          <p:cNvSpPr/>
          <p:nvPr/>
        </p:nvSpPr>
        <p:spPr>
          <a:xfrm>
            <a:off x="8264525" y="7793038"/>
            <a:ext cx="841375" cy="9032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83" name="TextBox 118">
            <a:extLst>
              <a:ext uri="{FF2B5EF4-FFF2-40B4-BE49-F238E27FC236}">
                <a16:creationId xmlns:a16="http://schemas.microsoft.com/office/drawing/2014/main" id="{13722A58-62C5-BB46-B384-8FC1E070A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5525" y="8275638"/>
            <a:ext cx="920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1200">
              <a:solidFill>
                <a:srgbClr val="FF0000"/>
              </a:solidFill>
            </a:endParaRPr>
          </a:p>
        </p:txBody>
      </p:sp>
      <p:grpSp>
        <p:nvGrpSpPr>
          <p:cNvPr id="19484" name="Group 119">
            <a:extLst>
              <a:ext uri="{FF2B5EF4-FFF2-40B4-BE49-F238E27FC236}">
                <a16:creationId xmlns:a16="http://schemas.microsoft.com/office/drawing/2014/main" id="{2E2788B8-B4E5-644C-8244-5475083082EB}"/>
              </a:ext>
            </a:extLst>
          </p:cNvPr>
          <p:cNvGrpSpPr>
            <a:grpSpLocks/>
          </p:cNvGrpSpPr>
          <p:nvPr/>
        </p:nvGrpSpPr>
        <p:grpSpPr bwMode="auto">
          <a:xfrm>
            <a:off x="7688263" y="8001000"/>
            <a:ext cx="1976437" cy="1236663"/>
            <a:chOff x="1066800" y="2693267"/>
            <a:chExt cx="6781800" cy="3777314"/>
          </a:xfrm>
        </p:grpSpPr>
        <p:sp>
          <p:nvSpPr>
            <p:cNvPr id="121" name="Ellipse 98">
              <a:extLst>
                <a:ext uri="{FF2B5EF4-FFF2-40B4-BE49-F238E27FC236}">
                  <a16:creationId xmlns:a16="http://schemas.microsoft.com/office/drawing/2014/main" id="{840518F7-5AB0-704E-BA24-502AF38FBC53}"/>
                </a:ext>
              </a:extLst>
            </p:cNvPr>
            <p:cNvSpPr/>
            <p:nvPr/>
          </p:nvSpPr>
          <p:spPr bwMode="auto">
            <a:xfrm>
              <a:off x="1066800" y="4572000"/>
              <a:ext cx="6781800" cy="14478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19587" name="Group 121">
              <a:extLst>
                <a:ext uri="{FF2B5EF4-FFF2-40B4-BE49-F238E27FC236}">
                  <a16:creationId xmlns:a16="http://schemas.microsoft.com/office/drawing/2014/main" id="{41ACDBE5-32ED-3F4B-8D57-25AEF188EEC3}"/>
                </a:ext>
              </a:extLst>
            </p:cNvPr>
            <p:cNvGrpSpPr>
              <a:grpSpLocks/>
            </p:cNvGrpSpPr>
            <p:nvPr/>
          </p:nvGrpSpPr>
          <p:grpSpPr bwMode="auto"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7EC98386-7EEE-D74C-BABE-44D2F9368EE3}"/>
                  </a:ext>
                </a:extLst>
              </p:cNvPr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9685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F29DA2A0-E664-5C41-8AD3-A32C95E3EC97}"/>
                  </a:ext>
                </a:extLst>
              </p:cNvPr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016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9485" name="Group 124">
            <a:extLst>
              <a:ext uri="{FF2B5EF4-FFF2-40B4-BE49-F238E27FC236}">
                <a16:creationId xmlns:a16="http://schemas.microsoft.com/office/drawing/2014/main" id="{E52C46B0-E0F0-C244-9C42-58CAB306CE4E}"/>
              </a:ext>
            </a:extLst>
          </p:cNvPr>
          <p:cNvGrpSpPr>
            <a:grpSpLocks/>
          </p:cNvGrpSpPr>
          <p:nvPr/>
        </p:nvGrpSpPr>
        <p:grpSpPr bwMode="auto">
          <a:xfrm>
            <a:off x="8151813" y="7567613"/>
            <a:ext cx="1066800" cy="1143000"/>
            <a:chOff x="6453494" y="2317132"/>
            <a:chExt cx="1969724" cy="2047043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A017BDD1-0179-8048-85D3-13244877A9A7}"/>
                </a:ext>
              </a:extLst>
            </p:cNvPr>
            <p:cNvSpPr/>
            <p:nvPr/>
          </p:nvSpPr>
          <p:spPr>
            <a:xfrm>
              <a:off x="6453494" y="3670455"/>
              <a:ext cx="1969724" cy="69372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B62AD10-1F12-BC42-AB2B-4FA1F24E26C3}"/>
                </a:ext>
              </a:extLst>
            </p:cNvPr>
            <p:cNvSpPr/>
            <p:nvPr/>
          </p:nvSpPr>
          <p:spPr>
            <a:xfrm>
              <a:off x="6582464" y="2317132"/>
              <a:ext cx="1741095" cy="1742829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7180E171-620A-6E42-B350-D3E10D959EE2}"/>
                </a:ext>
              </a:extLst>
            </p:cNvPr>
            <p:cNvSpPr/>
            <p:nvPr/>
          </p:nvSpPr>
          <p:spPr>
            <a:xfrm>
              <a:off x="6767125" y="2373994"/>
              <a:ext cx="1371772" cy="1205481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A1752D6-B3C7-4C43-80E2-4F9BA1E03DB6}"/>
                </a:ext>
              </a:extLst>
            </p:cNvPr>
            <p:cNvSpPr txBox="1"/>
            <p:nvPr/>
          </p:nvSpPr>
          <p:spPr>
            <a:xfrm>
              <a:off x="6913682" y="2581541"/>
              <a:ext cx="1163662" cy="137891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YEAR</a:t>
              </a:r>
            </a:p>
            <a:p>
              <a:pPr algn="ctr">
                <a:defRPr/>
              </a:pPr>
              <a:r>
                <a:rPr lang="en-US" sz="28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</a:p>
          </p:txBody>
        </p:sp>
      </p:grpSp>
      <p:sp>
        <p:nvSpPr>
          <p:cNvPr id="131" name="Oval 130">
            <a:extLst>
              <a:ext uri="{FF2B5EF4-FFF2-40B4-BE49-F238E27FC236}">
                <a16:creationId xmlns:a16="http://schemas.microsoft.com/office/drawing/2014/main" id="{F2EA51A8-CB21-A849-8AC4-380EBD1E36EC}"/>
              </a:ext>
            </a:extLst>
          </p:cNvPr>
          <p:cNvSpPr/>
          <p:nvPr/>
        </p:nvSpPr>
        <p:spPr>
          <a:xfrm>
            <a:off x="1997075" y="5399088"/>
            <a:ext cx="841375" cy="9032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87" name="TextBox 131">
            <a:extLst>
              <a:ext uri="{FF2B5EF4-FFF2-40B4-BE49-F238E27FC236}">
                <a16:creationId xmlns:a16="http://schemas.microsoft.com/office/drawing/2014/main" id="{CB5F6514-B9C8-8B4E-9DC7-FB4620DED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5881688"/>
            <a:ext cx="920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1200">
              <a:solidFill>
                <a:srgbClr val="FF0000"/>
              </a:solidFill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FD9CD4B1-6015-9C4D-AE8E-B70C62576BCF}"/>
              </a:ext>
            </a:extLst>
          </p:cNvPr>
          <p:cNvSpPr/>
          <p:nvPr/>
        </p:nvSpPr>
        <p:spPr>
          <a:xfrm>
            <a:off x="8283575" y="3101975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89" name="TextBox 149">
            <a:extLst>
              <a:ext uri="{FF2B5EF4-FFF2-40B4-BE49-F238E27FC236}">
                <a16:creationId xmlns:a16="http://schemas.microsoft.com/office/drawing/2014/main" id="{2B1B0A10-483D-9440-91AC-70A6493D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4575" y="3584575"/>
            <a:ext cx="9207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1200">
              <a:solidFill>
                <a:srgbClr val="FF0000"/>
              </a:solidFill>
            </a:endParaRPr>
          </a:p>
        </p:txBody>
      </p:sp>
      <p:grpSp>
        <p:nvGrpSpPr>
          <p:cNvPr id="19490" name="Group 150">
            <a:extLst>
              <a:ext uri="{FF2B5EF4-FFF2-40B4-BE49-F238E27FC236}">
                <a16:creationId xmlns:a16="http://schemas.microsoft.com/office/drawing/2014/main" id="{2CF1FD62-7702-B841-BC06-BBD800AFABEE}"/>
              </a:ext>
            </a:extLst>
          </p:cNvPr>
          <p:cNvGrpSpPr>
            <a:grpSpLocks/>
          </p:cNvGrpSpPr>
          <p:nvPr/>
        </p:nvGrpSpPr>
        <p:grpSpPr bwMode="auto">
          <a:xfrm>
            <a:off x="7912100" y="3295650"/>
            <a:ext cx="1978025" cy="1236663"/>
            <a:chOff x="1066800" y="2693267"/>
            <a:chExt cx="6781800" cy="3777314"/>
          </a:xfrm>
        </p:grpSpPr>
        <p:sp>
          <p:nvSpPr>
            <p:cNvPr id="152" name="Ellipse 98">
              <a:extLst>
                <a:ext uri="{FF2B5EF4-FFF2-40B4-BE49-F238E27FC236}">
                  <a16:creationId xmlns:a16="http://schemas.microsoft.com/office/drawing/2014/main" id="{37F88B1E-E9FC-884E-8DC9-7C221A0AA3A1}"/>
                </a:ext>
              </a:extLst>
            </p:cNvPr>
            <p:cNvSpPr/>
            <p:nvPr/>
          </p:nvSpPr>
          <p:spPr bwMode="auto">
            <a:xfrm>
              <a:off x="1066800" y="4572000"/>
              <a:ext cx="6781800" cy="14478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19577" name="Group 152">
              <a:extLst>
                <a:ext uri="{FF2B5EF4-FFF2-40B4-BE49-F238E27FC236}">
                  <a16:creationId xmlns:a16="http://schemas.microsoft.com/office/drawing/2014/main" id="{1EB66B22-78FC-CC44-AE8F-CE36E539B639}"/>
                </a:ext>
              </a:extLst>
            </p:cNvPr>
            <p:cNvGrpSpPr>
              <a:grpSpLocks/>
            </p:cNvGrpSpPr>
            <p:nvPr/>
          </p:nvGrpSpPr>
          <p:grpSpPr bwMode="auto"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2C5DEF5A-0257-E843-A028-F159711E6306}"/>
                  </a:ext>
                </a:extLst>
              </p:cNvPr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9685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AFE2B2C0-DE45-3348-8258-50F76AF2EB51}"/>
                  </a:ext>
                </a:extLst>
              </p:cNvPr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016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9491" name="Group 155">
            <a:extLst>
              <a:ext uri="{FF2B5EF4-FFF2-40B4-BE49-F238E27FC236}">
                <a16:creationId xmlns:a16="http://schemas.microsoft.com/office/drawing/2014/main" id="{9CE9ACA8-F3BC-F541-B4A5-FF835DD32B2D}"/>
              </a:ext>
            </a:extLst>
          </p:cNvPr>
          <p:cNvGrpSpPr>
            <a:grpSpLocks/>
          </p:cNvGrpSpPr>
          <p:nvPr/>
        </p:nvGrpSpPr>
        <p:grpSpPr bwMode="auto">
          <a:xfrm>
            <a:off x="8221663" y="2790825"/>
            <a:ext cx="1363662" cy="1144588"/>
            <a:chOff x="6453494" y="2317132"/>
            <a:chExt cx="1969724" cy="2047043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1289B55-891A-AE49-A72F-3D544A251BD4}"/>
                </a:ext>
              </a:extLst>
            </p:cNvPr>
            <p:cNvSpPr/>
            <p:nvPr/>
          </p:nvSpPr>
          <p:spPr>
            <a:xfrm>
              <a:off x="6453494" y="3671417"/>
              <a:ext cx="1969724" cy="69275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E1B01AE4-245D-9145-A005-F3BD8D1BF9B1}"/>
                </a:ext>
              </a:extLst>
            </p:cNvPr>
            <p:cNvSpPr/>
            <p:nvPr/>
          </p:nvSpPr>
          <p:spPr>
            <a:xfrm>
              <a:off x="6581904" y="2317132"/>
              <a:ext cx="1740420" cy="1740413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6C7C2AAB-F3DD-8348-ACCE-B1F57BE24A69}"/>
                </a:ext>
              </a:extLst>
            </p:cNvPr>
            <p:cNvSpPr/>
            <p:nvPr/>
          </p:nvSpPr>
          <p:spPr>
            <a:xfrm>
              <a:off x="6765348" y="2373915"/>
              <a:ext cx="1373533" cy="1206648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568A289-F982-B84F-AA28-8ED8360D8618}"/>
                </a:ext>
              </a:extLst>
            </p:cNvPr>
            <p:cNvSpPr txBox="1"/>
            <p:nvPr/>
          </p:nvSpPr>
          <p:spPr>
            <a:xfrm>
              <a:off x="7040513" y="2581176"/>
              <a:ext cx="908045" cy="1379837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YEAR</a:t>
              </a:r>
            </a:p>
            <a:p>
              <a:pPr algn="ctr">
                <a:defRPr/>
              </a:pPr>
              <a:r>
                <a:rPr lang="en-US" sz="2800" b="1" u="sng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11</a:t>
              </a:r>
              <a:endParaRPr lang="en-US" sz="1600" b="1" u="sng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4" name="Notched Right Arrow 163">
            <a:extLst>
              <a:ext uri="{FF2B5EF4-FFF2-40B4-BE49-F238E27FC236}">
                <a16:creationId xmlns:a16="http://schemas.microsoft.com/office/drawing/2014/main" id="{5C5D2287-ED21-0949-B09D-34C0BE81CE98}"/>
              </a:ext>
            </a:extLst>
          </p:cNvPr>
          <p:cNvSpPr/>
          <p:nvPr/>
        </p:nvSpPr>
        <p:spPr>
          <a:xfrm>
            <a:off x="7857130" y="1795717"/>
            <a:ext cx="747914" cy="499186"/>
          </a:xfrm>
          <a:prstGeom prst="notchedRightArrow">
            <a:avLst>
              <a:gd name="adj1" fmla="val 68499"/>
              <a:gd name="adj2" fmla="val 361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5" name="Isosceles Triangle 11">
            <a:extLst>
              <a:ext uri="{FF2B5EF4-FFF2-40B4-BE49-F238E27FC236}">
                <a16:creationId xmlns:a16="http://schemas.microsoft.com/office/drawing/2014/main" id="{3E6915FB-2416-6C4F-B7CF-C205425F06E0}"/>
              </a:ext>
            </a:extLst>
          </p:cNvPr>
          <p:cNvSpPr/>
          <p:nvPr/>
        </p:nvSpPr>
        <p:spPr>
          <a:xfrm rot="16035654">
            <a:off x="7315994" y="14477206"/>
            <a:ext cx="984250" cy="903288"/>
          </a:xfrm>
          <a:custGeom>
            <a:avLst/>
            <a:gdLst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88464" h="1729740">
                <a:moveTo>
                  <a:pt x="1094232" y="0"/>
                </a:moveTo>
                <a:lnTo>
                  <a:pt x="1563624" y="346710"/>
                </a:lnTo>
                <a:lnTo>
                  <a:pt x="1360696" y="346710"/>
                </a:lnTo>
                <a:cubicBezTo>
                  <a:pt x="1509457" y="785572"/>
                  <a:pt x="1987237" y="1031884"/>
                  <a:pt x="2188464" y="1148334"/>
                </a:cubicBezTo>
                <a:lnTo>
                  <a:pt x="2017776" y="1245870"/>
                </a:lnTo>
                <a:lnTo>
                  <a:pt x="2042160" y="1431798"/>
                </a:lnTo>
                <a:cubicBezTo>
                  <a:pt x="1722019" y="1280162"/>
                  <a:pt x="1479893" y="1073712"/>
                  <a:pt x="1262634" y="853424"/>
                </a:cubicBezTo>
                <a:lnTo>
                  <a:pt x="1262634" y="1718310"/>
                </a:lnTo>
                <a:lnTo>
                  <a:pt x="1094994" y="1615440"/>
                </a:lnTo>
                <a:lnTo>
                  <a:pt x="927354" y="1729740"/>
                </a:lnTo>
                <a:lnTo>
                  <a:pt x="927354" y="851169"/>
                </a:lnTo>
                <a:lnTo>
                  <a:pt x="926592" y="852678"/>
                </a:lnTo>
                <a:cubicBezTo>
                  <a:pt x="709168" y="1073150"/>
                  <a:pt x="484515" y="1267374"/>
                  <a:pt x="146304" y="1431798"/>
                </a:cubicBezTo>
                <a:lnTo>
                  <a:pt x="170688" y="1245870"/>
                </a:lnTo>
                <a:lnTo>
                  <a:pt x="0" y="1148334"/>
                </a:lnTo>
                <a:cubicBezTo>
                  <a:pt x="196164" y="1024289"/>
                  <a:pt x="679008" y="785572"/>
                  <a:pt x="827768" y="346710"/>
                </a:cubicBezTo>
                <a:lnTo>
                  <a:pt x="624840" y="346710"/>
                </a:lnTo>
                <a:lnTo>
                  <a:pt x="1094232" y="0"/>
                </a:lnTo>
                <a:close/>
              </a:path>
            </a:pathLst>
          </a:custGeom>
          <a:gradFill flip="none" rotWithShape="1">
            <a:gsLst>
              <a:gs pos="0">
                <a:srgbClr val="7CD54F"/>
              </a:gs>
              <a:gs pos="100000">
                <a:srgbClr val="0A6C0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386F04-9A0F-EF44-BC72-73D2423B0FB9}"/>
              </a:ext>
            </a:extLst>
          </p:cNvPr>
          <p:cNvSpPr/>
          <p:nvPr/>
        </p:nvSpPr>
        <p:spPr>
          <a:xfrm>
            <a:off x="6799263" y="2109788"/>
            <a:ext cx="836612" cy="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DF3333BD-5D93-3641-9653-147A67E58564}"/>
              </a:ext>
            </a:extLst>
          </p:cNvPr>
          <p:cNvSpPr/>
          <p:nvPr/>
        </p:nvSpPr>
        <p:spPr>
          <a:xfrm>
            <a:off x="5508625" y="2109788"/>
            <a:ext cx="835025" cy="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253E7BEC-A41A-2048-8A4D-55A37869077F}"/>
              </a:ext>
            </a:extLst>
          </p:cNvPr>
          <p:cNvSpPr/>
          <p:nvPr/>
        </p:nvSpPr>
        <p:spPr>
          <a:xfrm>
            <a:off x="4216400" y="2109788"/>
            <a:ext cx="835025" cy="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3F22B89-F270-234E-8D3E-E96B6DCE373A}"/>
              </a:ext>
            </a:extLst>
          </p:cNvPr>
          <p:cNvSpPr/>
          <p:nvPr/>
        </p:nvSpPr>
        <p:spPr>
          <a:xfrm>
            <a:off x="7035800" y="4572000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A1DA26C4-6CC8-D243-B56D-94C568B5F6B3}"/>
              </a:ext>
            </a:extLst>
          </p:cNvPr>
          <p:cNvSpPr/>
          <p:nvPr/>
        </p:nvSpPr>
        <p:spPr>
          <a:xfrm>
            <a:off x="5743575" y="4572000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82D47EB-B282-6248-BC0D-22C6F51CA115}"/>
              </a:ext>
            </a:extLst>
          </p:cNvPr>
          <p:cNvSpPr/>
          <p:nvPr/>
        </p:nvSpPr>
        <p:spPr>
          <a:xfrm>
            <a:off x="4451350" y="4572000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BBBAA4B6-328A-D346-9681-F3B8C36B3E29}"/>
              </a:ext>
            </a:extLst>
          </p:cNvPr>
          <p:cNvSpPr/>
          <p:nvPr/>
        </p:nvSpPr>
        <p:spPr>
          <a:xfrm>
            <a:off x="6999288" y="7089775"/>
            <a:ext cx="836612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1764E5A-0D47-0143-B88A-14345D5608B0}"/>
              </a:ext>
            </a:extLst>
          </p:cNvPr>
          <p:cNvSpPr/>
          <p:nvPr/>
        </p:nvSpPr>
        <p:spPr>
          <a:xfrm>
            <a:off x="5708650" y="708977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11636895-9370-8848-8B4B-F10C59D89CCC}"/>
              </a:ext>
            </a:extLst>
          </p:cNvPr>
          <p:cNvSpPr/>
          <p:nvPr/>
        </p:nvSpPr>
        <p:spPr>
          <a:xfrm>
            <a:off x="4416425" y="708977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2E5C084-BDDE-BE4C-964A-2203AA5AC024}"/>
              </a:ext>
            </a:extLst>
          </p:cNvPr>
          <p:cNvSpPr/>
          <p:nvPr/>
        </p:nvSpPr>
        <p:spPr>
          <a:xfrm>
            <a:off x="3124200" y="708977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F56B6837-9EF8-F84D-AC28-23C26BB55777}"/>
              </a:ext>
            </a:extLst>
          </p:cNvPr>
          <p:cNvSpPr/>
          <p:nvPr/>
        </p:nvSpPr>
        <p:spPr>
          <a:xfrm>
            <a:off x="1831975" y="7089775"/>
            <a:ext cx="836613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6284D02A-03FE-B243-A673-AFBB068729B5}"/>
              </a:ext>
            </a:extLst>
          </p:cNvPr>
          <p:cNvSpPr/>
          <p:nvPr/>
        </p:nvSpPr>
        <p:spPr>
          <a:xfrm>
            <a:off x="7061200" y="957262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18346867-6329-E74F-A1FF-D90C08A3BB42}"/>
              </a:ext>
            </a:extLst>
          </p:cNvPr>
          <p:cNvSpPr/>
          <p:nvPr/>
        </p:nvSpPr>
        <p:spPr>
          <a:xfrm>
            <a:off x="5768975" y="957262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01CFE47-08D1-6A47-B4EF-A5D934A28180}"/>
              </a:ext>
            </a:extLst>
          </p:cNvPr>
          <p:cNvSpPr/>
          <p:nvPr/>
        </p:nvSpPr>
        <p:spPr>
          <a:xfrm>
            <a:off x="4478338" y="957262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C460A86-023D-6A42-9B81-1D63E30D2688}"/>
              </a:ext>
            </a:extLst>
          </p:cNvPr>
          <p:cNvSpPr/>
          <p:nvPr/>
        </p:nvSpPr>
        <p:spPr>
          <a:xfrm>
            <a:off x="3186113" y="957262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451F515-05D5-CD44-B139-E77B024ED609}"/>
              </a:ext>
            </a:extLst>
          </p:cNvPr>
          <p:cNvSpPr/>
          <p:nvPr/>
        </p:nvSpPr>
        <p:spPr>
          <a:xfrm>
            <a:off x="1893888" y="9572625"/>
            <a:ext cx="835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BAE2641E-AF9B-4C4F-858A-2C4D2E501CF5}"/>
              </a:ext>
            </a:extLst>
          </p:cNvPr>
          <p:cNvSpPr/>
          <p:nvPr/>
        </p:nvSpPr>
        <p:spPr>
          <a:xfrm>
            <a:off x="6975475" y="12088813"/>
            <a:ext cx="836613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7BBF6544-712A-A24A-B985-0DBAE2287003}"/>
              </a:ext>
            </a:extLst>
          </p:cNvPr>
          <p:cNvSpPr/>
          <p:nvPr/>
        </p:nvSpPr>
        <p:spPr>
          <a:xfrm>
            <a:off x="5684838" y="120888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ACDCE030-4941-E547-8A24-F578091509DB}"/>
              </a:ext>
            </a:extLst>
          </p:cNvPr>
          <p:cNvSpPr/>
          <p:nvPr/>
        </p:nvSpPr>
        <p:spPr>
          <a:xfrm>
            <a:off x="4392613" y="120888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1C4D8A69-25CC-8F44-B30F-A8017E760216}"/>
              </a:ext>
            </a:extLst>
          </p:cNvPr>
          <p:cNvSpPr/>
          <p:nvPr/>
        </p:nvSpPr>
        <p:spPr>
          <a:xfrm>
            <a:off x="3100388" y="120888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B139A84E-4309-F849-8381-EA39D6DCFF00}"/>
              </a:ext>
            </a:extLst>
          </p:cNvPr>
          <p:cNvSpPr/>
          <p:nvPr/>
        </p:nvSpPr>
        <p:spPr>
          <a:xfrm>
            <a:off x="1808163" y="12088813"/>
            <a:ext cx="836612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EC4F215-32C6-364F-8C47-E0E12B3EF45E}"/>
              </a:ext>
            </a:extLst>
          </p:cNvPr>
          <p:cNvSpPr/>
          <p:nvPr/>
        </p:nvSpPr>
        <p:spPr>
          <a:xfrm>
            <a:off x="6767513" y="148320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743364E3-D9A5-1947-8465-F49417E93B9C}"/>
              </a:ext>
            </a:extLst>
          </p:cNvPr>
          <p:cNvSpPr/>
          <p:nvPr/>
        </p:nvSpPr>
        <p:spPr>
          <a:xfrm>
            <a:off x="5475288" y="148320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654B201C-10CA-AD46-8CD2-913DC11598B9}"/>
              </a:ext>
            </a:extLst>
          </p:cNvPr>
          <p:cNvSpPr/>
          <p:nvPr/>
        </p:nvSpPr>
        <p:spPr>
          <a:xfrm>
            <a:off x="4183063" y="148320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4BF27648-0E05-354B-922A-7A4CE2A35AAF}"/>
              </a:ext>
            </a:extLst>
          </p:cNvPr>
          <p:cNvSpPr/>
          <p:nvPr/>
        </p:nvSpPr>
        <p:spPr>
          <a:xfrm>
            <a:off x="2890838" y="14832013"/>
            <a:ext cx="836612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2D09D7B-7E86-E940-A6E9-EC9DB14B7D23}"/>
              </a:ext>
            </a:extLst>
          </p:cNvPr>
          <p:cNvSpPr/>
          <p:nvPr/>
        </p:nvSpPr>
        <p:spPr>
          <a:xfrm>
            <a:off x="1600200" y="14832013"/>
            <a:ext cx="835025" cy="46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22" name="Picture 4">
            <a:extLst>
              <a:ext uri="{FF2B5EF4-FFF2-40B4-BE49-F238E27FC236}">
                <a16:creationId xmlns:a16="http://schemas.microsoft.com/office/drawing/2014/main" id="{7FDC9A59-980F-9847-A7F3-07CBC06FF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2979400"/>
            <a:ext cx="673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3" name="Picture 226">
            <a:extLst>
              <a:ext uri="{FF2B5EF4-FFF2-40B4-BE49-F238E27FC236}">
                <a16:creationId xmlns:a16="http://schemas.microsoft.com/office/drawing/2014/main" id="{8BDAC749-E845-6641-9D62-1CD82646A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10387013"/>
            <a:ext cx="6731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4" name="Picture 227">
            <a:extLst>
              <a:ext uri="{FF2B5EF4-FFF2-40B4-BE49-F238E27FC236}">
                <a16:creationId xmlns:a16="http://schemas.microsoft.com/office/drawing/2014/main" id="{E9E5470C-0502-CA4D-8A55-C0D7D8792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7970838"/>
            <a:ext cx="6731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5" name="Picture 228">
            <a:extLst>
              <a:ext uri="{FF2B5EF4-FFF2-40B4-BE49-F238E27FC236}">
                <a16:creationId xmlns:a16="http://schemas.microsoft.com/office/drawing/2014/main" id="{74EC4B7B-D22C-6F4D-8C74-12EB5CF05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163" y="5489575"/>
            <a:ext cx="673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6" name="Picture 229">
            <a:extLst>
              <a:ext uri="{FF2B5EF4-FFF2-40B4-BE49-F238E27FC236}">
                <a16:creationId xmlns:a16="http://schemas.microsoft.com/office/drawing/2014/main" id="{804D2421-A496-A243-B4D5-AE829EFA6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25775"/>
            <a:ext cx="673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7" name="Picture 6">
            <a:extLst>
              <a:ext uri="{FF2B5EF4-FFF2-40B4-BE49-F238E27FC236}">
                <a16:creationId xmlns:a16="http://schemas.microsoft.com/office/drawing/2014/main" id="{7B2BFCBF-49C1-724E-A0DA-7030EB667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57587">
            <a:off x="931863" y="11903075"/>
            <a:ext cx="5667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8" name="Picture 231">
            <a:extLst>
              <a:ext uri="{FF2B5EF4-FFF2-40B4-BE49-F238E27FC236}">
                <a16:creationId xmlns:a16="http://schemas.microsoft.com/office/drawing/2014/main" id="{09DD3A1B-BE98-524A-88E8-CBD1FD3ED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57587">
            <a:off x="974725" y="6900863"/>
            <a:ext cx="5667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29" name="Picture 237">
            <a:extLst>
              <a:ext uri="{FF2B5EF4-FFF2-40B4-BE49-F238E27FC236}">
                <a16:creationId xmlns:a16="http://schemas.microsoft.com/office/drawing/2014/main" id="{5268A5CB-8CBB-354D-B8C0-01ECC146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57587">
            <a:off x="3106738" y="1981200"/>
            <a:ext cx="5667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30" name="Picture 267">
            <a:extLst>
              <a:ext uri="{FF2B5EF4-FFF2-40B4-BE49-F238E27FC236}">
                <a16:creationId xmlns:a16="http://schemas.microsoft.com/office/drawing/2014/main" id="{EB5A9277-49E5-7E4E-9F37-5D5335E1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94257" flipH="1">
            <a:off x="8162131" y="9517857"/>
            <a:ext cx="5857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31" name="Picture 268">
            <a:extLst>
              <a:ext uri="{FF2B5EF4-FFF2-40B4-BE49-F238E27FC236}">
                <a16:creationId xmlns:a16="http://schemas.microsoft.com/office/drawing/2014/main" id="{284ADC98-9D16-7849-A9A0-8D21D8C24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94257" flipH="1">
            <a:off x="8201025" y="4489450"/>
            <a:ext cx="5842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33" name="TextBox 303">
            <a:extLst>
              <a:ext uri="{FF2B5EF4-FFF2-40B4-BE49-F238E27FC236}">
                <a16:creationId xmlns:a16="http://schemas.microsoft.com/office/drawing/2014/main" id="{531A5012-7254-8B4A-998F-98CB7CDF2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600" y="2560407"/>
            <a:ext cx="186627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400" b="1" u="sng" dirty="0">
                <a:highlight>
                  <a:srgbClr val="FFFF00"/>
                </a:highlight>
              </a:rPr>
              <a:t>In Year 11, we cover </a:t>
            </a:r>
          </a:p>
          <a:p>
            <a:pPr marL="0" indent="0">
              <a:defRPr/>
            </a:pPr>
            <a:r>
              <a:rPr lang="en-US" altLang="en-US" sz="1400" b="1" dirty="0"/>
              <a:t>Modules 6-8</a:t>
            </a:r>
          </a:p>
        </p:txBody>
      </p:sp>
      <p:sp>
        <p:nvSpPr>
          <p:cNvPr id="3" name="TextBox 304">
            <a:extLst>
              <a:ext uri="{FF2B5EF4-FFF2-40B4-BE49-F238E27FC236}">
                <a16:creationId xmlns:a16="http://schemas.microsoft.com/office/drawing/2014/main" id="{5E3A2FAE-D455-204C-B72F-A82A42DA7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611" y="7461901"/>
            <a:ext cx="3849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/>
            <a:r>
              <a:rPr lang="en-US" altLang="en-US" sz="1200" b="1" u="sng" dirty="0"/>
              <a:t>Y 10 Grammar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Verb Tenses : Present / Near Future / Perfect / Imperfect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Pronoun ”y”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Asking questions using “</a:t>
            </a:r>
            <a:r>
              <a:rPr lang="en-US" altLang="en-US" sz="1200" dirty="0" err="1"/>
              <a:t>est-ce</a:t>
            </a:r>
            <a:r>
              <a:rPr lang="en-US" altLang="en-US" sz="1200" dirty="0"/>
              <a:t> que’ and “</a:t>
            </a:r>
            <a:r>
              <a:rPr lang="en-US" altLang="en-US" sz="1200" dirty="0" err="1"/>
              <a:t>qu’est-ce</a:t>
            </a:r>
            <a:r>
              <a:rPr lang="en-US" altLang="en-US" sz="1200" dirty="0"/>
              <a:t> que”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Modal verbs “</a:t>
            </a:r>
            <a:r>
              <a:rPr lang="en-US" altLang="en-US" sz="1200" dirty="0" err="1"/>
              <a:t>pouvoir</a:t>
            </a:r>
            <a:r>
              <a:rPr lang="en-US" altLang="en-US" sz="1200" dirty="0"/>
              <a:t> / </a:t>
            </a:r>
            <a:r>
              <a:rPr lang="en-US" altLang="en-US" sz="1200" dirty="0" err="1"/>
              <a:t>vouloir</a:t>
            </a:r>
            <a:r>
              <a:rPr lang="en-US" altLang="en-US" sz="1200" dirty="0"/>
              <a:t> / devoir ”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Reflexive verbs in past tense</a:t>
            </a:r>
          </a:p>
        </p:txBody>
      </p:sp>
      <p:sp>
        <p:nvSpPr>
          <p:cNvPr id="5" name="TextBox 339">
            <a:extLst>
              <a:ext uri="{FF2B5EF4-FFF2-40B4-BE49-F238E27FC236}">
                <a16:creationId xmlns:a16="http://schemas.microsoft.com/office/drawing/2014/main" id="{B42C0003-E341-984D-A83E-2ED4A10B8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438" y="5117446"/>
            <a:ext cx="29146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/>
            <a:r>
              <a:rPr lang="en-US" altLang="en-US" sz="1200" b="1" u="sng" dirty="0"/>
              <a:t>Y 11 Grammar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Using at least 3 tenses together </a:t>
            </a:r>
          </a:p>
          <a:p>
            <a:pPr marL="0" indent="0"/>
            <a:r>
              <a:rPr lang="en-US" altLang="en-US" sz="1200" dirty="0"/>
              <a:t>     (past present, future)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PluPerfect</a:t>
            </a:r>
            <a:r>
              <a:rPr lang="en-US" altLang="en-US" sz="1200" dirty="0"/>
              <a:t> Tense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Subjunctive Tense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Adverbs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Understanding the Passive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Consolidation of </a:t>
            </a:r>
            <a:r>
              <a:rPr lang="en-US" altLang="en-US" sz="1200" dirty="0" err="1"/>
              <a:t>Yr</a:t>
            </a:r>
            <a:r>
              <a:rPr lang="en-US" altLang="en-US" sz="1200" dirty="0"/>
              <a:t> 9 / 10 Grammar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Wingdings" pitchFamily="2" charset="2"/>
              <a:buChar char="Ø"/>
            </a:pPr>
            <a:endParaRPr lang="en-US" altLang="en-US" sz="1200" dirty="0"/>
          </a:p>
        </p:txBody>
      </p:sp>
      <p:pic>
        <p:nvPicPr>
          <p:cNvPr id="19537" name="Picture 10" descr="empowerment Icon 2955831">
            <a:extLst>
              <a:ext uri="{FF2B5EF4-FFF2-40B4-BE49-F238E27FC236}">
                <a16:creationId xmlns:a16="http://schemas.microsoft.com/office/drawing/2014/main" id="{5AB69DF5-2930-DC4E-A9C6-820F92B55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12280900"/>
            <a:ext cx="9318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38" name="Picture 18" descr="Tennis Racket, Tennis, Tennis Ball, Ball">
            <a:extLst>
              <a:ext uri="{FF2B5EF4-FFF2-40B4-BE49-F238E27FC236}">
                <a16:creationId xmlns:a16="http://schemas.microsoft.com/office/drawing/2014/main" id="{ED945F95-6D34-CE4E-8AB8-42F323F5D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45796">
            <a:off x="6891338" y="10161588"/>
            <a:ext cx="129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39" name="TextBox 5">
            <a:extLst>
              <a:ext uri="{FF2B5EF4-FFF2-40B4-BE49-F238E27FC236}">
                <a16:creationId xmlns:a16="http://schemas.microsoft.com/office/drawing/2014/main" id="{051CD1EE-236E-8845-AFB1-569EE3AAA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772400" y="2286000"/>
            <a:ext cx="18415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1DE436-CF7C-C946-9E17-9A6335026A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5275" y="298450"/>
            <a:ext cx="1706563" cy="10572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pic>
        <p:nvPicPr>
          <p:cNvPr id="19541" name="Picture 9">
            <a:extLst>
              <a:ext uri="{FF2B5EF4-FFF2-40B4-BE49-F238E27FC236}">
                <a16:creationId xmlns:a16="http://schemas.microsoft.com/office/drawing/2014/main" id="{FB9E5CD9-6B04-814D-AE4E-668D45272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863" y="284163"/>
            <a:ext cx="141446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42" name="Picture 13">
            <a:extLst>
              <a:ext uri="{FF2B5EF4-FFF2-40B4-BE49-F238E27FC236}">
                <a16:creationId xmlns:a16="http://schemas.microsoft.com/office/drawing/2014/main" id="{C3F28F73-44C2-094E-9B5C-B17BC6A79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16576675"/>
            <a:ext cx="35655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43" name="Picture 16">
            <a:extLst>
              <a:ext uri="{FF2B5EF4-FFF2-40B4-BE49-F238E27FC236}">
                <a16:creationId xmlns:a16="http://schemas.microsoft.com/office/drawing/2014/main" id="{9E1C7ABF-429D-9643-94A2-3A3052DB8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95" y="13426393"/>
            <a:ext cx="1079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44" name="Picture 18">
            <a:extLst>
              <a:ext uri="{FF2B5EF4-FFF2-40B4-BE49-F238E27FC236}">
                <a16:creationId xmlns:a16="http://schemas.microsoft.com/office/drawing/2014/main" id="{081DD829-DED5-CC4B-970B-E6F28F981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10723563"/>
            <a:ext cx="803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45" name="Picture 20">
            <a:extLst>
              <a:ext uri="{FF2B5EF4-FFF2-40B4-BE49-F238E27FC236}">
                <a16:creationId xmlns:a16="http://schemas.microsoft.com/office/drawing/2014/main" id="{C9DAB6E0-DC28-3B48-A681-BAB4F8D43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11053763"/>
            <a:ext cx="68103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46" name="TextBox 192">
            <a:extLst>
              <a:ext uri="{FF2B5EF4-FFF2-40B4-BE49-F238E27FC236}">
                <a16:creationId xmlns:a16="http://schemas.microsoft.com/office/drawing/2014/main" id="{924AF03B-DFA8-6841-80D7-3FC74F0E9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75" y="1708150"/>
            <a:ext cx="10302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b="1"/>
              <a:t>Start A’Level</a:t>
            </a:r>
          </a:p>
        </p:txBody>
      </p:sp>
      <p:sp>
        <p:nvSpPr>
          <p:cNvPr id="19547" name="TextBox 21">
            <a:extLst>
              <a:ext uri="{FF2B5EF4-FFF2-40B4-BE49-F238E27FC236}">
                <a16:creationId xmlns:a16="http://schemas.microsoft.com/office/drawing/2014/main" id="{BB783119-478D-5744-BD3D-9944CB8F0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1317625"/>
            <a:ext cx="19319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GB" altLang="en-US" sz="1800"/>
              <a:t>Assessments every half term</a:t>
            </a:r>
          </a:p>
        </p:txBody>
      </p:sp>
      <p:pic>
        <p:nvPicPr>
          <p:cNvPr id="19548" name="Picture 22">
            <a:extLst>
              <a:ext uri="{FF2B5EF4-FFF2-40B4-BE49-F238E27FC236}">
                <a16:creationId xmlns:a16="http://schemas.microsoft.com/office/drawing/2014/main" id="{435E5B20-1AC4-F445-8664-61EB7B975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2488863"/>
            <a:ext cx="4826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49" name="TextBox 196">
            <a:extLst>
              <a:ext uri="{FF2B5EF4-FFF2-40B4-BE49-F238E27FC236}">
                <a16:creationId xmlns:a16="http://schemas.microsoft.com/office/drawing/2014/main" id="{9F84E582-3991-1943-A519-8FD5D8908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97150"/>
            <a:ext cx="2454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1400" b="1" dirty="0" err="1">
                <a:highlight>
                  <a:srgbClr val="FFFF00"/>
                </a:highlight>
              </a:rPr>
              <a:t>Yr</a:t>
            </a:r>
            <a:r>
              <a:rPr lang="en-US" altLang="en-US" sz="1400" b="1" dirty="0">
                <a:highlight>
                  <a:srgbClr val="FFFF00"/>
                </a:highlight>
              </a:rPr>
              <a:t> 11 also includes </a:t>
            </a:r>
          </a:p>
          <a:p>
            <a:pPr marL="0" indent="0"/>
            <a:r>
              <a:rPr lang="en-US" altLang="en-US" sz="1400" b="1" dirty="0">
                <a:highlight>
                  <a:srgbClr val="FFFF00"/>
                </a:highlight>
              </a:rPr>
              <a:t> Revision of all Modules 1-8</a:t>
            </a:r>
          </a:p>
        </p:txBody>
      </p:sp>
      <p:sp>
        <p:nvSpPr>
          <p:cNvPr id="19550" name="TextBox 197">
            <a:extLst>
              <a:ext uri="{FF2B5EF4-FFF2-40B4-BE49-F238E27FC236}">
                <a16:creationId xmlns:a16="http://schemas.microsoft.com/office/drawing/2014/main" id="{EA9750BD-B2B0-9048-A854-9B31140F9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328863"/>
            <a:ext cx="27035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sz="1200" b="1" u="sng"/>
              <a:t>Mock GCSE Exams February in Yr 11</a:t>
            </a:r>
          </a:p>
          <a:p>
            <a:pPr>
              <a:buFont typeface="Wingdings" pitchFamily="2" charset="2"/>
              <a:buChar char="Ø"/>
            </a:pPr>
            <a:endParaRPr lang="en-US" altLang="en-US" sz="1200" b="1" u="sng"/>
          </a:p>
          <a:p>
            <a:pPr>
              <a:buFont typeface="Wingdings" pitchFamily="2" charset="2"/>
              <a:buChar char="Ø"/>
            </a:pPr>
            <a:r>
              <a:rPr lang="en-US" altLang="en-US" sz="1200" b="1" u="sng"/>
              <a:t>GCSE Exam at the End of Year 11 </a:t>
            </a:r>
          </a:p>
          <a:p>
            <a:pPr>
              <a:buFont typeface="Wingdings" pitchFamily="2" charset="2"/>
              <a:buChar char="Ø"/>
            </a:pPr>
            <a:endParaRPr lang="en-US" altLang="en-US" sz="1200" b="1" u="sng"/>
          </a:p>
          <a:p>
            <a:pPr>
              <a:buFont typeface="Wingdings" pitchFamily="2" charset="2"/>
              <a:buChar char="Ø"/>
            </a:pPr>
            <a:r>
              <a:rPr lang="en-US" altLang="en-US" sz="1200" b="1"/>
              <a:t>Listening    (25%)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200" b="1"/>
              <a:t>Speaking    (25%)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200" b="1"/>
              <a:t>Reading.     (25%)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200" b="1"/>
              <a:t>Writing       (25%)</a:t>
            </a:r>
            <a:endParaRPr lang="en-US" altLang="en-US" sz="1200"/>
          </a:p>
          <a:p>
            <a:pPr>
              <a:buFont typeface="Wingdings" pitchFamily="2" charset="2"/>
              <a:buChar char="Ø"/>
            </a:pPr>
            <a:endParaRPr lang="en-US" altLang="en-US" sz="1200"/>
          </a:p>
          <a:p>
            <a:pPr>
              <a:buFont typeface="Wingdings" pitchFamily="2" charset="2"/>
              <a:buChar char="Ø"/>
            </a:pPr>
            <a:endParaRPr lang="en-US" altLang="en-US" sz="1200"/>
          </a:p>
        </p:txBody>
      </p:sp>
      <p:pic>
        <p:nvPicPr>
          <p:cNvPr id="19551" name="Picture 25">
            <a:extLst>
              <a:ext uri="{FF2B5EF4-FFF2-40B4-BE49-F238E27FC236}">
                <a16:creationId xmlns:a16="http://schemas.microsoft.com/office/drawing/2014/main" id="{CC3390DA-F10F-FC4E-9356-9F96B39A8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5254509"/>
            <a:ext cx="8763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2" name="TextBox 2">
            <a:extLst>
              <a:ext uri="{FF2B5EF4-FFF2-40B4-BE49-F238E27FC236}">
                <a16:creationId xmlns:a16="http://schemas.microsoft.com/office/drawing/2014/main" id="{7EF3E1C1-77DD-544A-9E46-E324165CC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738" y="31188025"/>
            <a:ext cx="319087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pic>
        <p:nvPicPr>
          <p:cNvPr id="19553" name="Picture 2" descr="Amazon.com: Bienvenue French Welcome Metal Sign, 4”x12”, French, France,  Mustache, Welcome, Rustic, Home Décor : Home &amp; Kitchen">
            <a:extLst>
              <a:ext uri="{FF2B5EF4-FFF2-40B4-BE49-F238E27FC236}">
                <a16:creationId xmlns:a16="http://schemas.microsoft.com/office/drawing/2014/main" id="{D75D056D-B0DA-F947-A2D2-5A5A60744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15252700"/>
            <a:ext cx="34099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FCC39FA-3516-1042-BC06-71944C49FE1A}"/>
              </a:ext>
            </a:extLst>
          </p:cNvPr>
          <p:cNvGraphicFramePr>
            <a:graphicFrameLocks noGrp="1"/>
          </p:cNvGraphicFramePr>
          <p:nvPr/>
        </p:nvGraphicFramePr>
        <p:xfrm>
          <a:off x="1997075" y="69850"/>
          <a:ext cx="6102351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1434" marR="9143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0" dirty="0">
                          <a:solidFill>
                            <a:schemeClr val="tx1"/>
                          </a:solidFill>
                        </a:rPr>
                        <a:t>Learning Journey Map</a:t>
                      </a:r>
                    </a:p>
                    <a:p>
                      <a:pPr algn="ctr"/>
                      <a:r>
                        <a:rPr lang="en-GB" sz="1900" b="0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1900" b="0" baseline="0" dirty="0">
                          <a:solidFill>
                            <a:schemeClr val="tx1"/>
                          </a:solidFill>
                        </a:rPr>
                        <a:t> STAGE 4</a:t>
                      </a:r>
                    </a:p>
                    <a:p>
                      <a:pPr algn="ctr"/>
                      <a:r>
                        <a:rPr lang="en-GB" sz="1900" b="0" baseline="0" dirty="0">
                          <a:solidFill>
                            <a:schemeClr val="tx1"/>
                          </a:solidFill>
                        </a:rPr>
                        <a:t>FRENCH</a:t>
                      </a:r>
                      <a:endParaRPr lang="en-GB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1" marB="4571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1434" marR="9143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564" name="Picture 14">
            <a:extLst>
              <a:ext uri="{FF2B5EF4-FFF2-40B4-BE49-F238E27FC236}">
                <a16:creationId xmlns:a16="http://schemas.microsoft.com/office/drawing/2014/main" id="{47D03430-7BBE-8C49-981A-87BFC7E52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14357350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65" name="Picture 26">
            <a:extLst>
              <a:ext uri="{FF2B5EF4-FFF2-40B4-BE49-F238E27FC236}">
                <a16:creationId xmlns:a16="http://schemas.microsoft.com/office/drawing/2014/main" id="{9E4382B0-E686-E744-8AC4-1A3E948BA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605" y="12700794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8454149-AF61-6146-B234-FB191CCF9952}"/>
              </a:ext>
            </a:extLst>
          </p:cNvPr>
          <p:cNvCxnSpPr>
            <a:cxnSpLocks/>
          </p:cNvCxnSpPr>
          <p:nvPr/>
        </p:nvCxnSpPr>
        <p:spPr>
          <a:xfrm flipH="1">
            <a:off x="2386013" y="10933113"/>
            <a:ext cx="31750" cy="2444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305">
            <a:extLst>
              <a:ext uri="{FF2B5EF4-FFF2-40B4-BE49-F238E27FC236}">
                <a16:creationId xmlns:a16="http://schemas.microsoft.com/office/drawing/2014/main" id="{0309EFFC-C0A1-0C45-A4F9-4F6D9031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489" y="2947988"/>
            <a:ext cx="4438650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200" b="1" u="sng" dirty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6 : School/ School Exchange /Extra-curricular Activities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7 : Jobs/ Future Plans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8 : Protecting our Planet/ World and Environmental issues/      Global Events</a:t>
            </a:r>
          </a:p>
        </p:txBody>
      </p:sp>
      <p:pic>
        <p:nvPicPr>
          <p:cNvPr id="19568" name="Picture 133" descr="A child's drawing on a computer screen&#10;&#10;Description automatically generated with low confidence">
            <a:extLst>
              <a:ext uri="{FF2B5EF4-FFF2-40B4-BE49-F238E27FC236}">
                <a16:creationId xmlns:a16="http://schemas.microsoft.com/office/drawing/2014/main" id="{43485F66-5ABD-B645-9AE2-2A872B5F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758" y="4505071"/>
            <a:ext cx="90328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69" name="Picture 4" descr="Shape&#10;&#10;Description automatically generated">
            <a:extLst>
              <a:ext uri="{FF2B5EF4-FFF2-40B4-BE49-F238E27FC236}">
                <a16:creationId xmlns:a16="http://schemas.microsoft.com/office/drawing/2014/main" id="{F104F235-8051-6442-A76C-46FF7517A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62" y="5205386"/>
            <a:ext cx="10271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Google Shape;145;p1">
            <a:extLst>
              <a:ext uri="{FF2B5EF4-FFF2-40B4-BE49-F238E27FC236}">
                <a16:creationId xmlns:a16="http://schemas.microsoft.com/office/drawing/2014/main" id="{6A9BD0D2-4A73-0D4A-B978-A5820A17B085}"/>
              </a:ext>
            </a:extLst>
          </p:cNvPr>
          <p:cNvSpPr txBox="1"/>
          <p:nvPr/>
        </p:nvSpPr>
        <p:spPr>
          <a:xfrm>
            <a:off x="4949825" y="12510922"/>
            <a:ext cx="2455284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u="sng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Yr</a:t>
            </a:r>
            <a:r>
              <a:rPr lang="en-US" sz="1400" b="1" u="sng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9 Topics Mods 1-5</a:t>
            </a:r>
            <a:endParaRPr sz="1400" b="1" u="sng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World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Plans and Work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 the past and present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Issues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World Francophone</a:t>
            </a:r>
            <a:endParaRPr dirty="0"/>
          </a:p>
          <a:p>
            <a:pPr marL="1714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46;p1">
            <a:extLst>
              <a:ext uri="{FF2B5EF4-FFF2-40B4-BE49-F238E27FC236}">
                <a16:creationId xmlns:a16="http://schemas.microsoft.com/office/drawing/2014/main" id="{04A8DC79-8E3F-FF40-B797-BD2052E889A2}"/>
              </a:ext>
            </a:extLst>
          </p:cNvPr>
          <p:cNvSpPr txBox="1"/>
          <p:nvPr/>
        </p:nvSpPr>
        <p:spPr>
          <a:xfrm>
            <a:off x="2274962" y="10062996"/>
            <a:ext cx="2144648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9 Grammar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3 tenses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Modal verbs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object pronouns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Imperfect tense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Reflexive verbs</a:t>
            </a:r>
            <a:endParaRPr dirty="0"/>
          </a:p>
          <a:p>
            <a:pPr marL="2476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29;p1">
            <a:extLst>
              <a:ext uri="{FF2B5EF4-FFF2-40B4-BE49-F238E27FC236}">
                <a16:creationId xmlns:a16="http://schemas.microsoft.com/office/drawing/2014/main" id="{8A566CEB-D718-D944-8890-CA403332B762}"/>
              </a:ext>
            </a:extLst>
          </p:cNvPr>
          <p:cNvSpPr txBox="1"/>
          <p:nvPr/>
        </p:nvSpPr>
        <p:spPr>
          <a:xfrm>
            <a:off x="1715340" y="12441238"/>
            <a:ext cx="226218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Y9 Learning objectives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hobbies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birthday celebrations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you earn money +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future plans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daily routine / healthy lifestyle 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environment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TextBox 306">
            <a:extLst>
              <a:ext uri="{FF2B5EF4-FFF2-40B4-BE49-F238E27FC236}">
                <a16:creationId xmlns:a16="http://schemas.microsoft.com/office/drawing/2014/main" id="{60996DA2-D2ED-FD45-9749-74D8734B6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702" y="7588831"/>
            <a:ext cx="2455863" cy="7386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400" b="1" u="sng" dirty="0">
                <a:highlight>
                  <a:srgbClr val="FFFF00"/>
                </a:highlight>
              </a:rPr>
              <a:t>In Year 10 we cover</a:t>
            </a:r>
          </a:p>
          <a:p>
            <a:pPr marL="0" indent="0">
              <a:defRPr/>
            </a:pPr>
            <a:r>
              <a:rPr lang="en-US" altLang="en-US" sz="1400" b="1" dirty="0"/>
              <a:t>Modules 1-5</a:t>
            </a:r>
          </a:p>
          <a:p>
            <a:pPr marL="0" indent="0">
              <a:defRPr/>
            </a:pPr>
            <a:endParaRPr lang="en-US" altLang="en-US" sz="1400" b="1" dirty="0"/>
          </a:p>
        </p:txBody>
      </p:sp>
      <p:sp>
        <p:nvSpPr>
          <p:cNvPr id="139" name="TextBox 305">
            <a:extLst>
              <a:ext uri="{FF2B5EF4-FFF2-40B4-BE49-F238E27FC236}">
                <a16:creationId xmlns:a16="http://schemas.microsoft.com/office/drawing/2014/main" id="{683DB834-298B-AD42-80A5-EA2EE8FF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743" y="7763594"/>
            <a:ext cx="3294062" cy="1385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71450" indent="-1714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47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19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91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16375" indent="-358775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endParaRPr lang="en-US" altLang="en-US" sz="1200" b="1" u="sng" dirty="0"/>
          </a:p>
          <a:p>
            <a:pPr marL="0" indent="0">
              <a:defRPr/>
            </a:pPr>
            <a:r>
              <a:rPr lang="en-US" altLang="en-US" sz="1200" b="1" u="sng" dirty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1 : Friends/ Family/ Going Out/ Role Models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2 : Sport/TV/Music/Reading / Internet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3 : Food / Special celebrations / Shopping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4: My Town/ Directions / Weather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sz="1200" b="1" dirty="0"/>
              <a:t>5 : Holidays / Hotels / Travel </a:t>
            </a:r>
          </a:p>
        </p:txBody>
      </p:sp>
      <p:sp>
        <p:nvSpPr>
          <p:cNvPr id="140" name="Google Shape;146;p1">
            <a:extLst>
              <a:ext uri="{FF2B5EF4-FFF2-40B4-BE49-F238E27FC236}">
                <a16:creationId xmlns:a16="http://schemas.microsoft.com/office/drawing/2014/main" id="{2B23DC64-AA45-4C46-987C-D33EE2672AA2}"/>
              </a:ext>
            </a:extLst>
          </p:cNvPr>
          <p:cNvSpPr txBox="1"/>
          <p:nvPr/>
        </p:nvSpPr>
        <p:spPr>
          <a:xfrm>
            <a:off x="4068034" y="10266193"/>
            <a:ext cx="214464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a range of negatives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superlative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comparative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conditional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Il faut + infinitive</a:t>
            </a:r>
            <a:endParaRPr dirty="0"/>
          </a:p>
          <a:p>
            <a:pPr marL="2476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07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30169</TotalTime>
  <Words>330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Noto Sans Symbols</vt:lpstr>
      <vt:lpstr>Wingdings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kchayes</dc:creator>
  <cp:lastModifiedBy>STGRIFFITHSV</cp:lastModifiedBy>
  <cp:revision>377</cp:revision>
  <cp:lastPrinted>2018-09-02T17:44:52Z</cp:lastPrinted>
  <dcterms:created xsi:type="dcterms:W3CDTF">2018-02-08T08:28:53Z</dcterms:created>
  <dcterms:modified xsi:type="dcterms:W3CDTF">2022-07-12T10:50:12Z</dcterms:modified>
</cp:coreProperties>
</file>